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720" r:id="rId2"/>
  </p:sldMasterIdLst>
  <p:notesMasterIdLst>
    <p:notesMasterId r:id="rId21"/>
  </p:notesMasterIdLst>
  <p:handoutMasterIdLst>
    <p:handoutMasterId r:id="rId22"/>
  </p:handoutMasterIdLst>
  <p:sldIdLst>
    <p:sldId id="288" r:id="rId3"/>
    <p:sldId id="291" r:id="rId4"/>
    <p:sldId id="290" r:id="rId5"/>
    <p:sldId id="289" r:id="rId6"/>
    <p:sldId id="299" r:id="rId7"/>
    <p:sldId id="300" r:id="rId8"/>
    <p:sldId id="292" r:id="rId9"/>
    <p:sldId id="293" r:id="rId10"/>
    <p:sldId id="294" r:id="rId11"/>
    <p:sldId id="302" r:id="rId12"/>
    <p:sldId id="307" r:id="rId13"/>
    <p:sldId id="295" r:id="rId14"/>
    <p:sldId id="301" r:id="rId15"/>
    <p:sldId id="304" r:id="rId16"/>
    <p:sldId id="305" r:id="rId17"/>
    <p:sldId id="303" r:id="rId18"/>
    <p:sldId id="296" r:id="rId19"/>
    <p:sldId id="297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496"/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65A24-F0E7-4AF5-9CF7-CB39AE595907}" v="598" dt="2021-06-20T15:57:38.851"/>
    <p1510:client id="{6EA5BACC-E43B-4219-9D90-93D04F79515F}" v="6" dt="2021-06-20T16:48:23.922"/>
    <p1510:client id="{D4FF38F7-1573-4290-9898-E7238D862C34}" v="721" dt="2021-06-20T14:54:40.2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7" autoAdjust="0"/>
    <p:restoredTop sz="91095" autoAdjust="0"/>
  </p:normalViewPr>
  <p:slideViewPr>
    <p:cSldViewPr>
      <p:cViewPr varScale="1">
        <p:scale>
          <a:sx n="65" d="100"/>
          <a:sy n="65" d="100"/>
        </p:scale>
        <p:origin x="91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67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she Cohen" userId="2b75a735-3ed8-4366-89a7-1691b9e6e440" providerId="ADAL" clId="{22F65A24-F0E7-4AF5-9CF7-CB39AE595907}"/>
    <pc:docChg chg="undo custSel addSld modSld sldOrd">
      <pc:chgData name="Moshe Cohen" userId="2b75a735-3ed8-4366-89a7-1691b9e6e440" providerId="ADAL" clId="{22F65A24-F0E7-4AF5-9CF7-CB39AE595907}" dt="2021-06-20T16:05:01.023" v="955" actId="20577"/>
      <pc:docMkLst>
        <pc:docMk/>
      </pc:docMkLst>
      <pc:sldChg chg="modSp mod">
        <pc:chgData name="Moshe Cohen" userId="2b75a735-3ed8-4366-89a7-1691b9e6e440" providerId="ADAL" clId="{22F65A24-F0E7-4AF5-9CF7-CB39AE595907}" dt="2021-06-20T16:02:53.163" v="945" actId="20577"/>
        <pc:sldMkLst>
          <pc:docMk/>
          <pc:sldMk cId="2685076816" sldId="288"/>
        </pc:sldMkLst>
        <pc:spChg chg="mod">
          <ac:chgData name="Moshe Cohen" userId="2b75a735-3ed8-4366-89a7-1691b9e6e440" providerId="ADAL" clId="{22F65A24-F0E7-4AF5-9CF7-CB39AE595907}" dt="2021-06-20T16:02:53.163" v="945" actId="20577"/>
          <ac:spMkLst>
            <pc:docMk/>
            <pc:sldMk cId="2685076816" sldId="288"/>
            <ac:spMk id="2" creationId="{00000000-0000-0000-0000-000000000000}"/>
          </ac:spMkLst>
        </pc:spChg>
      </pc:sldChg>
      <pc:sldChg chg="modSp">
        <pc:chgData name="Moshe Cohen" userId="2b75a735-3ed8-4366-89a7-1691b9e6e440" providerId="ADAL" clId="{22F65A24-F0E7-4AF5-9CF7-CB39AE595907}" dt="2021-06-20T15:00:33.713" v="86" actId="122"/>
        <pc:sldMkLst>
          <pc:docMk/>
          <pc:sldMk cId="746629022" sldId="289"/>
        </pc:sldMkLst>
        <pc:spChg chg="mod">
          <ac:chgData name="Moshe Cohen" userId="2b75a735-3ed8-4366-89a7-1691b9e6e440" providerId="ADAL" clId="{22F65A24-F0E7-4AF5-9CF7-CB39AE595907}" dt="2021-06-20T15:00:33.713" v="86" actId="122"/>
          <ac:spMkLst>
            <pc:docMk/>
            <pc:sldMk cId="746629022" sldId="289"/>
            <ac:spMk id="3" creationId="{00000000-0000-0000-0000-000000000000}"/>
          </ac:spMkLst>
        </pc:spChg>
      </pc:sldChg>
      <pc:sldChg chg="modSp mod">
        <pc:chgData name="Moshe Cohen" userId="2b75a735-3ed8-4366-89a7-1691b9e6e440" providerId="ADAL" clId="{22F65A24-F0E7-4AF5-9CF7-CB39AE595907}" dt="2021-06-20T15:13:00.914" v="624" actId="20577"/>
        <pc:sldMkLst>
          <pc:docMk/>
          <pc:sldMk cId="4064217885" sldId="291"/>
        </pc:sldMkLst>
        <pc:spChg chg="mod">
          <ac:chgData name="Moshe Cohen" userId="2b75a735-3ed8-4366-89a7-1691b9e6e440" providerId="ADAL" clId="{22F65A24-F0E7-4AF5-9CF7-CB39AE595907}" dt="2021-06-20T15:13:00.914" v="624" actId="20577"/>
          <ac:spMkLst>
            <pc:docMk/>
            <pc:sldMk cId="4064217885" sldId="291"/>
            <ac:spMk id="3" creationId="{00000000-0000-0000-0000-000000000000}"/>
          </ac:spMkLst>
        </pc:spChg>
      </pc:sldChg>
      <pc:sldChg chg="modSp mod">
        <pc:chgData name="Moshe Cohen" userId="2b75a735-3ed8-4366-89a7-1691b9e6e440" providerId="ADAL" clId="{22F65A24-F0E7-4AF5-9CF7-CB39AE595907}" dt="2021-06-20T15:08:57.271" v="420" actId="313"/>
        <pc:sldMkLst>
          <pc:docMk/>
          <pc:sldMk cId="1202081205" sldId="292"/>
        </pc:sldMkLst>
        <pc:spChg chg="mod">
          <ac:chgData name="Moshe Cohen" userId="2b75a735-3ed8-4366-89a7-1691b9e6e440" providerId="ADAL" clId="{22F65A24-F0E7-4AF5-9CF7-CB39AE595907}" dt="2021-06-20T15:08:57.271" v="420" actId="313"/>
          <ac:spMkLst>
            <pc:docMk/>
            <pc:sldMk cId="1202081205" sldId="292"/>
            <ac:spMk id="3" creationId="{00000000-0000-0000-0000-000000000000}"/>
          </ac:spMkLst>
        </pc:spChg>
      </pc:sldChg>
      <pc:sldChg chg="modSp mod">
        <pc:chgData name="Moshe Cohen" userId="2b75a735-3ed8-4366-89a7-1691b9e6e440" providerId="ADAL" clId="{22F65A24-F0E7-4AF5-9CF7-CB39AE595907}" dt="2021-06-20T15:09:49.056" v="432" actId="313"/>
        <pc:sldMkLst>
          <pc:docMk/>
          <pc:sldMk cId="3476935719" sldId="293"/>
        </pc:sldMkLst>
        <pc:spChg chg="mod">
          <ac:chgData name="Moshe Cohen" userId="2b75a735-3ed8-4366-89a7-1691b9e6e440" providerId="ADAL" clId="{22F65A24-F0E7-4AF5-9CF7-CB39AE595907}" dt="2021-06-20T15:09:49.056" v="432" actId="313"/>
          <ac:spMkLst>
            <pc:docMk/>
            <pc:sldMk cId="3476935719" sldId="293"/>
            <ac:spMk id="3" creationId="{00000000-0000-0000-0000-000000000000}"/>
          </ac:spMkLst>
        </pc:spChg>
      </pc:sldChg>
      <pc:sldChg chg="modSp mod modNotesTx">
        <pc:chgData name="Moshe Cohen" userId="2b75a735-3ed8-4366-89a7-1691b9e6e440" providerId="ADAL" clId="{22F65A24-F0E7-4AF5-9CF7-CB39AE595907}" dt="2021-06-20T15:57:39.838" v="874" actId="27636"/>
        <pc:sldMkLst>
          <pc:docMk/>
          <pc:sldMk cId="1891136807" sldId="294"/>
        </pc:sldMkLst>
        <pc:spChg chg="mod">
          <ac:chgData name="Moshe Cohen" userId="2b75a735-3ed8-4366-89a7-1691b9e6e440" providerId="ADAL" clId="{22F65A24-F0E7-4AF5-9CF7-CB39AE595907}" dt="2021-06-20T15:57:39.838" v="874" actId="27636"/>
          <ac:spMkLst>
            <pc:docMk/>
            <pc:sldMk cId="1891136807" sldId="294"/>
            <ac:spMk id="3" creationId="{00000000-0000-0000-0000-000000000000}"/>
          </ac:spMkLst>
        </pc:spChg>
      </pc:sldChg>
      <pc:sldChg chg="modSp mod">
        <pc:chgData name="Moshe Cohen" userId="2b75a735-3ed8-4366-89a7-1691b9e6e440" providerId="ADAL" clId="{22F65A24-F0E7-4AF5-9CF7-CB39AE595907}" dt="2021-06-20T15:10:05.317" v="433" actId="313"/>
        <pc:sldMkLst>
          <pc:docMk/>
          <pc:sldMk cId="1669314898" sldId="296"/>
        </pc:sldMkLst>
        <pc:spChg chg="mod">
          <ac:chgData name="Moshe Cohen" userId="2b75a735-3ed8-4366-89a7-1691b9e6e440" providerId="ADAL" clId="{22F65A24-F0E7-4AF5-9CF7-CB39AE595907}" dt="2021-06-20T15:10:05.317" v="433" actId="313"/>
          <ac:spMkLst>
            <pc:docMk/>
            <pc:sldMk cId="1669314898" sldId="296"/>
            <ac:spMk id="8" creationId="{FFE5BDDE-BFA8-48F1-9456-185EE2E88E7A}"/>
          </ac:spMkLst>
        </pc:spChg>
      </pc:sldChg>
      <pc:sldChg chg="modSp mod">
        <pc:chgData name="Moshe Cohen" userId="2b75a735-3ed8-4366-89a7-1691b9e6e440" providerId="ADAL" clId="{22F65A24-F0E7-4AF5-9CF7-CB39AE595907}" dt="2021-06-20T15:06:58.286" v="325" actId="20577"/>
        <pc:sldMkLst>
          <pc:docMk/>
          <pc:sldMk cId="2269837882" sldId="299"/>
        </pc:sldMkLst>
        <pc:spChg chg="mod">
          <ac:chgData name="Moshe Cohen" userId="2b75a735-3ed8-4366-89a7-1691b9e6e440" providerId="ADAL" clId="{22F65A24-F0E7-4AF5-9CF7-CB39AE595907}" dt="2021-06-20T15:06:58.286" v="325" actId="20577"/>
          <ac:spMkLst>
            <pc:docMk/>
            <pc:sldMk cId="2269837882" sldId="299"/>
            <ac:spMk id="3" creationId="{00000000-0000-0000-0000-000000000000}"/>
          </ac:spMkLst>
        </pc:spChg>
      </pc:sldChg>
      <pc:sldChg chg="modSp mod">
        <pc:chgData name="Moshe Cohen" userId="2b75a735-3ed8-4366-89a7-1691b9e6e440" providerId="ADAL" clId="{22F65A24-F0E7-4AF5-9CF7-CB39AE595907}" dt="2021-06-20T15:08:42.331" v="419" actId="27636"/>
        <pc:sldMkLst>
          <pc:docMk/>
          <pc:sldMk cId="3645959789" sldId="300"/>
        </pc:sldMkLst>
        <pc:spChg chg="mod">
          <ac:chgData name="Moshe Cohen" userId="2b75a735-3ed8-4366-89a7-1691b9e6e440" providerId="ADAL" clId="{22F65A24-F0E7-4AF5-9CF7-CB39AE595907}" dt="2021-06-20T15:08:42.331" v="419" actId="27636"/>
          <ac:spMkLst>
            <pc:docMk/>
            <pc:sldMk cId="3645959789" sldId="300"/>
            <ac:spMk id="3" creationId="{00000000-0000-0000-0000-000000000000}"/>
          </ac:spMkLst>
        </pc:spChg>
      </pc:sldChg>
      <pc:sldChg chg="modSp mod">
        <pc:chgData name="Moshe Cohen" userId="2b75a735-3ed8-4366-89a7-1691b9e6e440" providerId="ADAL" clId="{22F65A24-F0E7-4AF5-9CF7-CB39AE595907}" dt="2021-06-20T16:05:01.023" v="955" actId="20577"/>
        <pc:sldMkLst>
          <pc:docMk/>
          <pc:sldMk cId="3719493443" sldId="302"/>
        </pc:sldMkLst>
        <pc:spChg chg="mod">
          <ac:chgData name="Moshe Cohen" userId="2b75a735-3ed8-4366-89a7-1691b9e6e440" providerId="ADAL" clId="{22F65A24-F0E7-4AF5-9CF7-CB39AE595907}" dt="2021-06-20T16:05:01.023" v="955" actId="20577"/>
          <ac:spMkLst>
            <pc:docMk/>
            <pc:sldMk cId="3719493443" sldId="302"/>
            <ac:spMk id="2" creationId="{00000000-0000-0000-0000-000000000000}"/>
          </ac:spMkLst>
        </pc:spChg>
      </pc:sldChg>
      <pc:sldChg chg="modSp mod ord">
        <pc:chgData name="Moshe Cohen" userId="2b75a735-3ed8-4366-89a7-1691b9e6e440" providerId="ADAL" clId="{22F65A24-F0E7-4AF5-9CF7-CB39AE595907}" dt="2021-06-20T16:03:41.902" v="948" actId="1076"/>
        <pc:sldMkLst>
          <pc:docMk/>
          <pc:sldMk cId="2498444617" sldId="303"/>
        </pc:sldMkLst>
        <pc:picChg chg="mod">
          <ac:chgData name="Moshe Cohen" userId="2b75a735-3ed8-4366-89a7-1691b9e6e440" providerId="ADAL" clId="{22F65A24-F0E7-4AF5-9CF7-CB39AE595907}" dt="2021-06-20T16:03:41.902" v="948" actId="1076"/>
          <ac:picMkLst>
            <pc:docMk/>
            <pc:sldMk cId="2498444617" sldId="303"/>
            <ac:picMk id="10" creationId="{77285B6C-68E0-4706-A5E6-9CCCF83781D0}"/>
          </ac:picMkLst>
        </pc:picChg>
      </pc:sldChg>
      <pc:sldChg chg="modSp add mod">
        <pc:chgData name="Moshe Cohen" userId="2b75a735-3ed8-4366-89a7-1691b9e6e440" providerId="ADAL" clId="{22F65A24-F0E7-4AF5-9CF7-CB39AE595907}" dt="2021-06-20T16:04:53.348" v="952" actId="20577"/>
        <pc:sldMkLst>
          <pc:docMk/>
          <pc:sldMk cId="3172001438" sldId="306"/>
        </pc:sldMkLst>
        <pc:spChg chg="mod">
          <ac:chgData name="Moshe Cohen" userId="2b75a735-3ed8-4366-89a7-1691b9e6e440" providerId="ADAL" clId="{22F65A24-F0E7-4AF5-9CF7-CB39AE595907}" dt="2021-06-20T16:04:53.348" v="952" actId="20577"/>
          <ac:spMkLst>
            <pc:docMk/>
            <pc:sldMk cId="3172001438" sldId="306"/>
            <ac:spMk id="2" creationId="{00000000-0000-0000-0000-000000000000}"/>
          </ac:spMkLst>
        </pc:spChg>
      </pc:sldChg>
    </pc:docChg>
  </pc:docChgLst>
  <pc:docChgLst>
    <pc:chgData name="Moshe Cohen" userId="2b75a735-3ed8-4366-89a7-1691b9e6e440" providerId="ADAL" clId="{D4FF38F7-1573-4290-9898-E7238D862C34}"/>
    <pc:docChg chg="undo custSel addSld delSld modSld sldOrd addSection delSection">
      <pc:chgData name="Moshe Cohen" userId="2b75a735-3ed8-4366-89a7-1691b9e6e440" providerId="ADAL" clId="{D4FF38F7-1573-4290-9898-E7238D862C34}" dt="2021-06-20T14:56:56.013" v="5114" actId="6549"/>
      <pc:docMkLst>
        <pc:docMk/>
      </pc:docMkLst>
      <pc:sldChg chg="addSp delSp modSp mod">
        <pc:chgData name="Moshe Cohen" userId="2b75a735-3ed8-4366-89a7-1691b9e6e440" providerId="ADAL" clId="{D4FF38F7-1573-4290-9898-E7238D862C34}" dt="2021-06-20T13:01:05.221" v="130" actId="6549"/>
        <pc:sldMkLst>
          <pc:docMk/>
          <pc:sldMk cId="2685076816" sldId="288"/>
        </pc:sldMkLst>
        <pc:spChg chg="mod">
          <ac:chgData name="Moshe Cohen" userId="2b75a735-3ed8-4366-89a7-1691b9e6e440" providerId="ADAL" clId="{D4FF38F7-1573-4290-9898-E7238D862C34}" dt="2021-06-20T12:51:53.895" v="28" actId="1035"/>
          <ac:spMkLst>
            <pc:docMk/>
            <pc:sldMk cId="2685076816" sldId="288"/>
            <ac:spMk id="2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3:01:05.221" v="130" actId="6549"/>
          <ac:spMkLst>
            <pc:docMk/>
            <pc:sldMk cId="2685076816" sldId="288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3:00:20.299" v="73" actId="20577"/>
          <ac:spMkLst>
            <pc:docMk/>
            <pc:sldMk cId="2685076816" sldId="288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2:51:21.751" v="18" actId="1037"/>
          <ac:picMkLst>
            <pc:docMk/>
            <pc:sldMk cId="2685076816" sldId="288"/>
            <ac:picMk id="6" creationId="{B39437EE-7421-4E76-9874-6CE97E3463E0}"/>
          </ac:picMkLst>
        </pc:picChg>
        <pc:picChg chg="add mod">
          <ac:chgData name="Moshe Cohen" userId="2b75a735-3ed8-4366-89a7-1691b9e6e440" providerId="ADAL" clId="{D4FF38F7-1573-4290-9898-E7238D862C34}" dt="2021-06-20T13:00:33.958" v="77" actId="1076"/>
          <ac:picMkLst>
            <pc:docMk/>
            <pc:sldMk cId="2685076816" sldId="288"/>
            <ac:picMk id="8" creationId="{93364EFD-7209-4DC6-9448-E236CA68D65E}"/>
          </ac:picMkLst>
        </pc:picChg>
        <pc:picChg chg="del">
          <ac:chgData name="Moshe Cohen" userId="2b75a735-3ed8-4366-89a7-1691b9e6e440" providerId="ADAL" clId="{D4FF38F7-1573-4290-9898-E7238D862C34}" dt="2021-06-20T12:50:35.247" v="8" actId="478"/>
          <ac:picMkLst>
            <pc:docMk/>
            <pc:sldMk cId="2685076816" sldId="288"/>
            <ac:picMk id="9" creationId="{00000000-0000-0000-0000-000000000000}"/>
          </ac:picMkLst>
        </pc:picChg>
      </pc:sldChg>
      <pc:sldChg chg="addSp modSp mod">
        <pc:chgData name="Moshe Cohen" userId="2b75a735-3ed8-4366-89a7-1691b9e6e440" providerId="ADAL" clId="{D4FF38F7-1573-4290-9898-E7238D862C34}" dt="2021-06-20T14:51:37.781" v="4571" actId="1035"/>
        <pc:sldMkLst>
          <pc:docMk/>
          <pc:sldMk cId="746629022" sldId="289"/>
        </pc:sldMkLst>
        <pc:spChg chg="mod">
          <ac:chgData name="Moshe Cohen" userId="2b75a735-3ed8-4366-89a7-1691b9e6e440" providerId="ADAL" clId="{D4FF38F7-1573-4290-9898-E7238D862C34}" dt="2021-06-20T14:51:34.907" v="4568" actId="1036"/>
          <ac:spMkLst>
            <pc:docMk/>
            <pc:sldMk cId="746629022" sldId="289"/>
            <ac:spMk id="2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1:34.907" v="4568" actId="1036"/>
          <ac:spMkLst>
            <pc:docMk/>
            <pc:sldMk cId="746629022" sldId="289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1:34.907" v="4568" actId="1036"/>
          <ac:spMkLst>
            <pc:docMk/>
            <pc:sldMk cId="746629022" sldId="289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4:51:37.781" v="4571" actId="1035"/>
          <ac:picMkLst>
            <pc:docMk/>
            <pc:sldMk cId="746629022" sldId="289"/>
            <ac:picMk id="6" creationId="{59FE09E4-1A8A-40DA-8DF8-6C08B70F0F06}"/>
          </ac:picMkLst>
        </pc:picChg>
      </pc:sldChg>
      <pc:sldChg chg="addSp delSp modSp mod">
        <pc:chgData name="Moshe Cohen" userId="2b75a735-3ed8-4366-89a7-1691b9e6e440" providerId="ADAL" clId="{D4FF38F7-1573-4290-9898-E7238D862C34}" dt="2021-06-20T14:51:48.629" v="4577" actId="1035"/>
        <pc:sldMkLst>
          <pc:docMk/>
          <pc:sldMk cId="334877885" sldId="290"/>
        </pc:sldMkLst>
        <pc:spChg chg="mod">
          <ac:chgData name="Moshe Cohen" userId="2b75a735-3ed8-4366-89a7-1691b9e6e440" providerId="ADAL" clId="{D4FF38F7-1573-4290-9898-E7238D862C34}" dt="2021-06-20T14:51:44.014" v="4574" actId="1036"/>
          <ac:spMkLst>
            <pc:docMk/>
            <pc:sldMk cId="334877885" sldId="290"/>
            <ac:spMk id="2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1:44.014" v="4574" actId="1036"/>
          <ac:spMkLst>
            <pc:docMk/>
            <pc:sldMk cId="334877885" sldId="290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1:44.014" v="4574" actId="1036"/>
          <ac:spMkLst>
            <pc:docMk/>
            <pc:sldMk cId="334877885" sldId="290"/>
            <ac:spMk id="5" creationId="{00000000-0000-0000-0000-000000000000}"/>
          </ac:spMkLst>
        </pc:spChg>
        <pc:picChg chg="add del mod">
          <ac:chgData name="Moshe Cohen" userId="2b75a735-3ed8-4366-89a7-1691b9e6e440" providerId="ADAL" clId="{D4FF38F7-1573-4290-9898-E7238D862C34}" dt="2021-06-20T14:38:28.320" v="3538" actId="478"/>
          <ac:picMkLst>
            <pc:docMk/>
            <pc:sldMk cId="334877885" sldId="290"/>
            <ac:picMk id="6" creationId="{064EABE8-B059-41AD-B333-5133907E8373}"/>
          </ac:picMkLst>
        </pc:picChg>
        <pc:picChg chg="add mod">
          <ac:chgData name="Moshe Cohen" userId="2b75a735-3ed8-4366-89a7-1691b9e6e440" providerId="ADAL" clId="{D4FF38F7-1573-4290-9898-E7238D862C34}" dt="2021-06-20T14:51:48.629" v="4577" actId="1035"/>
          <ac:picMkLst>
            <pc:docMk/>
            <pc:sldMk cId="334877885" sldId="290"/>
            <ac:picMk id="7" creationId="{EFA9E008-9C5A-43B4-A0C9-B644904279C1}"/>
          </ac:picMkLst>
        </pc:picChg>
      </pc:sldChg>
      <pc:sldChg chg="addSp modSp mod">
        <pc:chgData name="Moshe Cohen" userId="2b75a735-3ed8-4366-89a7-1691b9e6e440" providerId="ADAL" clId="{D4FF38F7-1573-4290-9898-E7238D862C34}" dt="2021-06-20T14:51:56.217" v="4580" actId="1035"/>
        <pc:sldMkLst>
          <pc:docMk/>
          <pc:sldMk cId="4064217885" sldId="291"/>
        </pc:sldMkLst>
        <pc:spChg chg="mod">
          <ac:chgData name="Moshe Cohen" userId="2b75a735-3ed8-4366-89a7-1691b9e6e440" providerId="ADAL" clId="{D4FF38F7-1573-4290-9898-E7238D862C34}" dt="2021-06-20T14:37:52.834" v="3527" actId="1036"/>
          <ac:spMkLst>
            <pc:docMk/>
            <pc:sldMk cId="4064217885" sldId="291"/>
            <ac:spMk id="2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37:52.834" v="3527" actId="1036"/>
          <ac:spMkLst>
            <pc:docMk/>
            <pc:sldMk cId="4064217885" sldId="291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1:56.217" v="4580" actId="1035"/>
          <ac:spMkLst>
            <pc:docMk/>
            <pc:sldMk cId="4064217885" sldId="291"/>
            <ac:spMk id="5" creationId="{00000000-0000-0000-0000-000000000000}"/>
          </ac:spMkLst>
        </pc:spChg>
        <pc:picChg chg="add mod modCrop">
          <ac:chgData name="Moshe Cohen" userId="2b75a735-3ed8-4366-89a7-1691b9e6e440" providerId="ADAL" clId="{D4FF38F7-1573-4290-9898-E7238D862C34}" dt="2021-06-20T14:38:21.053" v="3537" actId="1037"/>
          <ac:picMkLst>
            <pc:docMk/>
            <pc:sldMk cId="4064217885" sldId="291"/>
            <ac:picMk id="6" creationId="{813B42FD-B023-464C-8299-C5F1CD522925}"/>
          </ac:picMkLst>
        </pc:picChg>
      </pc:sldChg>
      <pc:sldChg chg="addSp modSp mod">
        <pc:chgData name="Moshe Cohen" userId="2b75a735-3ed8-4366-89a7-1691b9e6e440" providerId="ADAL" clId="{D4FF38F7-1573-4290-9898-E7238D862C34}" dt="2021-06-20T14:51:13.854" v="4553" actId="1035"/>
        <pc:sldMkLst>
          <pc:docMk/>
          <pc:sldMk cId="1202081205" sldId="292"/>
        </pc:sldMkLst>
        <pc:spChg chg="mod">
          <ac:chgData name="Moshe Cohen" userId="2b75a735-3ed8-4366-89a7-1691b9e6e440" providerId="ADAL" clId="{D4FF38F7-1573-4290-9898-E7238D862C34}" dt="2021-06-20T14:51:07.464" v="4549" actId="1036"/>
          <ac:spMkLst>
            <pc:docMk/>
            <pc:sldMk cId="1202081205" sldId="292"/>
            <ac:spMk id="2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1:07.464" v="4549" actId="1036"/>
          <ac:spMkLst>
            <pc:docMk/>
            <pc:sldMk cId="1202081205" sldId="292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1:07.464" v="4549" actId="1036"/>
          <ac:spMkLst>
            <pc:docMk/>
            <pc:sldMk cId="1202081205" sldId="292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4:51:13.854" v="4553" actId="1035"/>
          <ac:picMkLst>
            <pc:docMk/>
            <pc:sldMk cId="1202081205" sldId="292"/>
            <ac:picMk id="6" creationId="{5949C402-ED01-4CAB-9DBC-676EF0C2FFE3}"/>
          </ac:picMkLst>
        </pc:picChg>
      </pc:sldChg>
      <pc:sldChg chg="addSp modSp mod modNotesTx">
        <pc:chgData name="Moshe Cohen" userId="2b75a735-3ed8-4366-89a7-1691b9e6e440" providerId="ADAL" clId="{D4FF38F7-1573-4290-9898-E7238D862C34}" dt="2021-06-20T14:51:00.837" v="4546" actId="1035"/>
        <pc:sldMkLst>
          <pc:docMk/>
          <pc:sldMk cId="3476935719" sldId="293"/>
        </pc:sldMkLst>
        <pc:spChg chg="mod">
          <ac:chgData name="Moshe Cohen" userId="2b75a735-3ed8-4366-89a7-1691b9e6e440" providerId="ADAL" clId="{D4FF38F7-1573-4290-9898-E7238D862C34}" dt="2021-06-20T14:50:58.882" v="4543" actId="1036"/>
          <ac:spMkLst>
            <pc:docMk/>
            <pc:sldMk cId="3476935719" sldId="293"/>
            <ac:spMk id="2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0:58.882" v="4543" actId="1036"/>
          <ac:spMkLst>
            <pc:docMk/>
            <pc:sldMk cId="3476935719" sldId="293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0:58.882" v="4543" actId="1036"/>
          <ac:spMkLst>
            <pc:docMk/>
            <pc:sldMk cId="3476935719" sldId="293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4:51:00.837" v="4546" actId="1035"/>
          <ac:picMkLst>
            <pc:docMk/>
            <pc:sldMk cId="3476935719" sldId="293"/>
            <ac:picMk id="6" creationId="{6B623CA2-D02A-495E-A8F6-BE76AF2C4DA9}"/>
          </ac:picMkLst>
        </pc:picChg>
      </pc:sldChg>
      <pc:sldChg chg="addSp modSp mod modNotesTx">
        <pc:chgData name="Moshe Cohen" userId="2b75a735-3ed8-4366-89a7-1691b9e6e440" providerId="ADAL" clId="{D4FF38F7-1573-4290-9898-E7238D862C34}" dt="2021-06-20T14:50:54.482" v="4540" actId="1035"/>
        <pc:sldMkLst>
          <pc:docMk/>
          <pc:sldMk cId="1891136807" sldId="294"/>
        </pc:sldMkLst>
        <pc:spChg chg="mod">
          <ac:chgData name="Moshe Cohen" userId="2b75a735-3ed8-4366-89a7-1691b9e6e440" providerId="ADAL" clId="{D4FF38F7-1573-4290-9898-E7238D862C34}" dt="2021-06-20T14:50:52.177" v="4537" actId="1036"/>
          <ac:spMkLst>
            <pc:docMk/>
            <pc:sldMk cId="1891136807" sldId="294"/>
            <ac:spMk id="2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0:52.177" v="4537" actId="1036"/>
          <ac:spMkLst>
            <pc:docMk/>
            <pc:sldMk cId="1891136807" sldId="294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0:52.177" v="4537" actId="1036"/>
          <ac:spMkLst>
            <pc:docMk/>
            <pc:sldMk cId="1891136807" sldId="294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4:50:54.482" v="4540" actId="1035"/>
          <ac:picMkLst>
            <pc:docMk/>
            <pc:sldMk cId="1891136807" sldId="294"/>
            <ac:picMk id="6" creationId="{5F78D656-EAD5-45FB-946A-2BEAC4B2AD7D}"/>
          </ac:picMkLst>
        </pc:picChg>
      </pc:sldChg>
      <pc:sldChg chg="addSp delSp modSp mod modNotesTx">
        <pc:chgData name="Moshe Cohen" userId="2b75a735-3ed8-4366-89a7-1691b9e6e440" providerId="ADAL" clId="{D4FF38F7-1573-4290-9898-E7238D862C34}" dt="2021-06-20T14:50:37.581" v="4528" actId="1035"/>
        <pc:sldMkLst>
          <pc:docMk/>
          <pc:sldMk cId="2145876422" sldId="295"/>
        </pc:sldMkLst>
        <pc:spChg chg="mod">
          <ac:chgData name="Moshe Cohen" userId="2b75a735-3ed8-4366-89a7-1691b9e6e440" providerId="ADAL" clId="{D4FF38F7-1573-4290-9898-E7238D862C34}" dt="2021-06-20T14:50:35.199" v="4525" actId="1036"/>
          <ac:spMkLst>
            <pc:docMk/>
            <pc:sldMk cId="2145876422" sldId="295"/>
            <ac:spMk id="2" creationId="{00000000-0000-0000-0000-000000000000}"/>
          </ac:spMkLst>
        </pc:spChg>
        <pc:spChg chg="del mod">
          <ac:chgData name="Moshe Cohen" userId="2b75a735-3ed8-4366-89a7-1691b9e6e440" providerId="ADAL" clId="{D4FF38F7-1573-4290-9898-E7238D862C34}" dt="2021-06-20T14:15:11.628" v="3248"/>
          <ac:spMkLst>
            <pc:docMk/>
            <pc:sldMk cId="2145876422" sldId="295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0:35.199" v="4525" actId="1036"/>
          <ac:spMkLst>
            <pc:docMk/>
            <pc:sldMk cId="2145876422" sldId="295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4:50:35.199" v="4525" actId="1036"/>
          <ac:picMkLst>
            <pc:docMk/>
            <pc:sldMk cId="2145876422" sldId="295"/>
            <ac:picMk id="6" creationId="{7448DDB1-33B8-4123-A625-F9B55CFDEE6A}"/>
          </ac:picMkLst>
        </pc:picChg>
        <pc:picChg chg="add mod">
          <ac:chgData name="Moshe Cohen" userId="2b75a735-3ed8-4366-89a7-1691b9e6e440" providerId="ADAL" clId="{D4FF38F7-1573-4290-9898-E7238D862C34}" dt="2021-06-20T14:50:37.581" v="4528" actId="1035"/>
          <ac:picMkLst>
            <pc:docMk/>
            <pc:sldMk cId="2145876422" sldId="295"/>
            <ac:picMk id="7" creationId="{BC20147A-0486-4DB7-9234-39117224B6DC}"/>
          </ac:picMkLst>
        </pc:picChg>
      </pc:sldChg>
      <pc:sldChg chg="addSp delSp modSp mod chgLayout">
        <pc:chgData name="Moshe Cohen" userId="2b75a735-3ed8-4366-89a7-1691b9e6e440" providerId="ADAL" clId="{D4FF38F7-1573-4290-9898-E7238D862C34}" dt="2021-06-20T14:56:56.013" v="5114" actId="6549"/>
        <pc:sldMkLst>
          <pc:docMk/>
          <pc:sldMk cId="1669314898" sldId="296"/>
        </pc:sldMkLst>
        <pc:spChg chg="mod ord">
          <ac:chgData name="Moshe Cohen" userId="2b75a735-3ed8-4366-89a7-1691b9e6e440" providerId="ADAL" clId="{D4FF38F7-1573-4290-9898-E7238D862C34}" dt="2021-06-20T14:53:41.491" v="4621" actId="700"/>
          <ac:spMkLst>
            <pc:docMk/>
            <pc:sldMk cId="1669314898" sldId="296"/>
            <ac:spMk id="2" creationId="{00000000-0000-0000-0000-000000000000}"/>
          </ac:spMkLst>
        </pc:spChg>
        <pc:spChg chg="add del mod">
          <ac:chgData name="Moshe Cohen" userId="2b75a735-3ed8-4366-89a7-1691b9e6e440" providerId="ADAL" clId="{D4FF38F7-1573-4290-9898-E7238D862C34}" dt="2021-06-20T14:53:41.491" v="4621" actId="700"/>
          <ac:spMkLst>
            <pc:docMk/>
            <pc:sldMk cId="1669314898" sldId="296"/>
            <ac:spMk id="3" creationId="{00000000-0000-0000-0000-000000000000}"/>
          </ac:spMkLst>
        </pc:spChg>
        <pc:spChg chg="add del mod ord">
          <ac:chgData name="Moshe Cohen" userId="2b75a735-3ed8-4366-89a7-1691b9e6e440" providerId="ADAL" clId="{D4FF38F7-1573-4290-9898-E7238D862C34}" dt="2021-06-20T14:53:07.177" v="4585" actId="700"/>
          <ac:spMkLst>
            <pc:docMk/>
            <pc:sldMk cId="1669314898" sldId="296"/>
            <ac:spMk id="4" creationId="{9C72C5E0-06CB-4477-935D-B77524CBA33E}"/>
          </ac:spMkLst>
        </pc:spChg>
        <pc:spChg chg="mod ord">
          <ac:chgData name="Moshe Cohen" userId="2b75a735-3ed8-4366-89a7-1691b9e6e440" providerId="ADAL" clId="{D4FF38F7-1573-4290-9898-E7238D862C34}" dt="2021-06-20T14:53:41.491" v="4621" actId="700"/>
          <ac:spMkLst>
            <pc:docMk/>
            <pc:sldMk cId="1669314898" sldId="296"/>
            <ac:spMk id="5" creationId="{00000000-0000-0000-0000-000000000000}"/>
          </ac:spMkLst>
        </pc:spChg>
        <pc:spChg chg="add del mod ord">
          <ac:chgData name="Moshe Cohen" userId="2b75a735-3ed8-4366-89a7-1691b9e6e440" providerId="ADAL" clId="{D4FF38F7-1573-4290-9898-E7238D862C34}" dt="2021-06-20T14:53:31.921" v="4614" actId="700"/>
          <ac:spMkLst>
            <pc:docMk/>
            <pc:sldMk cId="1669314898" sldId="296"/>
            <ac:spMk id="7" creationId="{B2B5A7FA-DFDA-4C16-8CCE-F84AD6DC1480}"/>
          </ac:spMkLst>
        </pc:spChg>
        <pc:spChg chg="add mod ord">
          <ac:chgData name="Moshe Cohen" userId="2b75a735-3ed8-4366-89a7-1691b9e6e440" providerId="ADAL" clId="{D4FF38F7-1573-4290-9898-E7238D862C34}" dt="2021-06-20T14:56:56.013" v="5114" actId="6549"/>
          <ac:spMkLst>
            <pc:docMk/>
            <pc:sldMk cId="1669314898" sldId="296"/>
            <ac:spMk id="8" creationId="{FFE5BDDE-BFA8-48F1-9456-185EE2E88E7A}"/>
          </ac:spMkLst>
        </pc:spChg>
        <pc:picChg chg="add mod">
          <ac:chgData name="Moshe Cohen" userId="2b75a735-3ed8-4366-89a7-1691b9e6e440" providerId="ADAL" clId="{D4FF38F7-1573-4290-9898-E7238D862C34}" dt="2021-06-20T14:49:59.328" v="4498" actId="1035"/>
          <ac:picMkLst>
            <pc:docMk/>
            <pc:sldMk cId="1669314898" sldId="296"/>
            <ac:picMk id="6" creationId="{B4D3D1A2-1FB2-4E1E-9B97-68530F20F6D1}"/>
          </ac:picMkLst>
        </pc:picChg>
      </pc:sldChg>
      <pc:sldChg chg="addSp modSp mod">
        <pc:chgData name="Moshe Cohen" userId="2b75a735-3ed8-4366-89a7-1691b9e6e440" providerId="ADAL" clId="{D4FF38F7-1573-4290-9898-E7238D862C34}" dt="2021-06-20T14:49:45.983" v="4494" actId="1035"/>
        <pc:sldMkLst>
          <pc:docMk/>
          <pc:sldMk cId="4258949204" sldId="297"/>
        </pc:sldMkLst>
        <pc:spChg chg="mod">
          <ac:chgData name="Moshe Cohen" userId="2b75a735-3ed8-4366-89a7-1691b9e6e440" providerId="ADAL" clId="{D4FF38F7-1573-4290-9898-E7238D862C34}" dt="2021-06-20T14:49:39.146" v="4491" actId="1036"/>
          <ac:spMkLst>
            <pc:docMk/>
            <pc:sldMk cId="4258949204" sldId="297"/>
            <ac:spMk id="2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49:39.146" v="4491" actId="1036"/>
          <ac:spMkLst>
            <pc:docMk/>
            <pc:sldMk cId="4258949204" sldId="297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49:39.146" v="4491" actId="1036"/>
          <ac:spMkLst>
            <pc:docMk/>
            <pc:sldMk cId="4258949204" sldId="297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4:49:45.983" v="4494" actId="1035"/>
          <ac:picMkLst>
            <pc:docMk/>
            <pc:sldMk cId="4258949204" sldId="297"/>
            <ac:picMk id="6" creationId="{D92B5D42-F3F1-4097-8EE5-19E8C0ABA67C}"/>
          </ac:picMkLst>
        </pc:picChg>
      </pc:sldChg>
      <pc:sldChg chg="del">
        <pc:chgData name="Moshe Cohen" userId="2b75a735-3ed8-4366-89a7-1691b9e6e440" providerId="ADAL" clId="{D4FF38F7-1573-4290-9898-E7238D862C34}" dt="2021-06-20T13:56:47.520" v="2658" actId="47"/>
        <pc:sldMkLst>
          <pc:docMk/>
          <pc:sldMk cId="662023011" sldId="298"/>
        </pc:sldMkLst>
      </pc:sldChg>
      <pc:sldChg chg="addSp modSp add mod">
        <pc:chgData name="Moshe Cohen" userId="2b75a735-3ed8-4366-89a7-1691b9e6e440" providerId="ADAL" clId="{D4FF38F7-1573-4290-9898-E7238D862C34}" dt="2021-06-20T14:51:31.373" v="4565" actId="1035"/>
        <pc:sldMkLst>
          <pc:docMk/>
          <pc:sldMk cId="2269837882" sldId="299"/>
        </pc:sldMkLst>
        <pc:spChg chg="mod">
          <ac:chgData name="Moshe Cohen" userId="2b75a735-3ed8-4366-89a7-1691b9e6e440" providerId="ADAL" clId="{D4FF38F7-1573-4290-9898-E7238D862C34}" dt="2021-06-20T14:51:27.525" v="4562" actId="1036"/>
          <ac:spMkLst>
            <pc:docMk/>
            <pc:sldMk cId="2269837882" sldId="299"/>
            <ac:spMk id="2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1:27.525" v="4562" actId="1036"/>
          <ac:spMkLst>
            <pc:docMk/>
            <pc:sldMk cId="2269837882" sldId="299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1:27.525" v="4562" actId="1036"/>
          <ac:spMkLst>
            <pc:docMk/>
            <pc:sldMk cId="2269837882" sldId="299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4:51:31.373" v="4565" actId="1035"/>
          <ac:picMkLst>
            <pc:docMk/>
            <pc:sldMk cId="2269837882" sldId="299"/>
            <ac:picMk id="6" creationId="{BB283C9F-5F08-491A-A153-78D2E0195F48}"/>
          </ac:picMkLst>
        </pc:picChg>
      </pc:sldChg>
      <pc:sldChg chg="addSp modSp add mod">
        <pc:chgData name="Moshe Cohen" userId="2b75a735-3ed8-4366-89a7-1691b9e6e440" providerId="ADAL" clId="{D4FF38F7-1573-4290-9898-E7238D862C34}" dt="2021-06-20T14:51:23.439" v="4559" actId="1035"/>
        <pc:sldMkLst>
          <pc:docMk/>
          <pc:sldMk cId="3645959789" sldId="300"/>
        </pc:sldMkLst>
        <pc:spChg chg="mod">
          <ac:chgData name="Moshe Cohen" userId="2b75a735-3ed8-4366-89a7-1691b9e6e440" providerId="ADAL" clId="{D4FF38F7-1573-4290-9898-E7238D862C34}" dt="2021-06-20T14:51:20.988" v="4556" actId="1036"/>
          <ac:spMkLst>
            <pc:docMk/>
            <pc:sldMk cId="3645959789" sldId="300"/>
            <ac:spMk id="2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1:20.988" v="4556" actId="1036"/>
          <ac:spMkLst>
            <pc:docMk/>
            <pc:sldMk cId="3645959789" sldId="300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1:20.988" v="4556" actId="1036"/>
          <ac:spMkLst>
            <pc:docMk/>
            <pc:sldMk cId="3645959789" sldId="300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4:51:23.439" v="4559" actId="1035"/>
          <ac:picMkLst>
            <pc:docMk/>
            <pc:sldMk cId="3645959789" sldId="300"/>
            <ac:picMk id="6" creationId="{6E728F1C-12FC-4DE7-AA5F-1030C874A103}"/>
          </ac:picMkLst>
        </pc:picChg>
      </pc:sldChg>
      <pc:sldChg chg="new del">
        <pc:chgData name="Moshe Cohen" userId="2b75a735-3ed8-4366-89a7-1691b9e6e440" providerId="ADAL" clId="{D4FF38F7-1573-4290-9898-E7238D862C34}" dt="2021-06-20T13:20:33.789" v="1248" actId="680"/>
        <pc:sldMkLst>
          <pc:docMk/>
          <pc:sldMk cId="3672996852" sldId="300"/>
        </pc:sldMkLst>
      </pc:sldChg>
      <pc:sldChg chg="addSp delSp modSp add mod">
        <pc:chgData name="Moshe Cohen" userId="2b75a735-3ed8-4366-89a7-1691b9e6e440" providerId="ADAL" clId="{D4FF38F7-1573-4290-9898-E7238D862C34}" dt="2021-06-20T14:50:25.572" v="4516" actId="1035"/>
        <pc:sldMkLst>
          <pc:docMk/>
          <pc:sldMk cId="2109805039" sldId="301"/>
        </pc:sldMkLst>
        <pc:spChg chg="mod">
          <ac:chgData name="Moshe Cohen" userId="2b75a735-3ed8-4366-89a7-1691b9e6e440" providerId="ADAL" clId="{D4FF38F7-1573-4290-9898-E7238D862C34}" dt="2021-06-20T14:50:23.155" v="4513" actId="1036"/>
          <ac:spMkLst>
            <pc:docMk/>
            <pc:sldMk cId="2109805039" sldId="301"/>
            <ac:spMk id="2" creationId="{00000000-0000-0000-0000-000000000000}"/>
          </ac:spMkLst>
        </pc:spChg>
        <pc:spChg chg="add del mod">
          <ac:chgData name="Moshe Cohen" userId="2b75a735-3ed8-4366-89a7-1691b9e6e440" providerId="ADAL" clId="{D4FF38F7-1573-4290-9898-E7238D862C34}" dt="2021-06-20T14:34:29.273" v="3458"/>
          <ac:spMkLst>
            <pc:docMk/>
            <pc:sldMk cId="2109805039" sldId="301"/>
            <ac:spMk id="3" creationId="{00000000-0000-0000-0000-000000000000}"/>
          </ac:spMkLst>
        </pc:spChg>
        <pc:spChg chg="mod">
          <ac:chgData name="Moshe Cohen" userId="2b75a735-3ed8-4366-89a7-1691b9e6e440" providerId="ADAL" clId="{D4FF38F7-1573-4290-9898-E7238D862C34}" dt="2021-06-20T14:50:23.155" v="4513" actId="1036"/>
          <ac:spMkLst>
            <pc:docMk/>
            <pc:sldMk cId="2109805039" sldId="301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4:34:24.050" v="3457"/>
          <ac:picMkLst>
            <pc:docMk/>
            <pc:sldMk cId="2109805039" sldId="301"/>
            <ac:picMk id="6" creationId="{2067FF1B-6D3B-4E46-9CFF-931A91AAEFCA}"/>
          </ac:picMkLst>
        </pc:picChg>
        <pc:picChg chg="add mod">
          <ac:chgData name="Moshe Cohen" userId="2b75a735-3ed8-4366-89a7-1691b9e6e440" providerId="ADAL" clId="{D4FF38F7-1573-4290-9898-E7238D862C34}" dt="2021-06-20T14:34:16.234" v="3456"/>
          <ac:picMkLst>
            <pc:docMk/>
            <pc:sldMk cId="2109805039" sldId="301"/>
            <ac:picMk id="7" creationId="{5E96391C-B1DA-4577-BC50-618455E635EF}"/>
          </ac:picMkLst>
        </pc:picChg>
        <pc:picChg chg="add mod">
          <ac:chgData name="Moshe Cohen" userId="2b75a735-3ed8-4366-89a7-1691b9e6e440" providerId="ADAL" clId="{D4FF38F7-1573-4290-9898-E7238D862C34}" dt="2021-06-20T14:34:16.058" v="3455"/>
          <ac:picMkLst>
            <pc:docMk/>
            <pc:sldMk cId="2109805039" sldId="301"/>
            <ac:picMk id="8" creationId="{0F59F7F3-1A4E-4AB1-BF1F-49140492C80B}"/>
          </ac:picMkLst>
        </pc:picChg>
        <pc:picChg chg="add mod">
          <ac:chgData name="Moshe Cohen" userId="2b75a735-3ed8-4366-89a7-1691b9e6e440" providerId="ADAL" clId="{D4FF38F7-1573-4290-9898-E7238D862C34}" dt="2021-06-20T14:50:23.155" v="4513" actId="1036"/>
          <ac:picMkLst>
            <pc:docMk/>
            <pc:sldMk cId="2109805039" sldId="301"/>
            <ac:picMk id="9" creationId="{0EDA7D12-CA89-4AED-BAD9-509F52438EBF}"/>
          </ac:picMkLst>
        </pc:picChg>
        <pc:picChg chg="add mod">
          <ac:chgData name="Moshe Cohen" userId="2b75a735-3ed8-4366-89a7-1691b9e6e440" providerId="ADAL" clId="{D4FF38F7-1573-4290-9898-E7238D862C34}" dt="2021-06-20T14:50:25.572" v="4516" actId="1035"/>
          <ac:picMkLst>
            <pc:docMk/>
            <pc:sldMk cId="2109805039" sldId="301"/>
            <ac:picMk id="10" creationId="{C8CB76DD-87C7-4D74-A0CA-751ED72F9328}"/>
          </ac:picMkLst>
        </pc:picChg>
      </pc:sldChg>
      <pc:sldChg chg="addSp delSp modSp add mod ord modClrScheme chgLayout modNotesTx">
        <pc:chgData name="Moshe Cohen" userId="2b75a735-3ed8-4366-89a7-1691b9e6e440" providerId="ADAL" clId="{D4FF38F7-1573-4290-9898-E7238D862C34}" dt="2021-06-20T14:50:48.368" v="4534" actId="1035"/>
        <pc:sldMkLst>
          <pc:docMk/>
          <pc:sldMk cId="3719493443" sldId="302"/>
        </pc:sldMkLst>
        <pc:spChg chg="mod ord">
          <ac:chgData name="Moshe Cohen" userId="2b75a735-3ed8-4366-89a7-1691b9e6e440" providerId="ADAL" clId="{D4FF38F7-1573-4290-9898-E7238D862C34}" dt="2021-06-20T14:50:45.364" v="4531" actId="1036"/>
          <ac:spMkLst>
            <pc:docMk/>
            <pc:sldMk cId="3719493443" sldId="302"/>
            <ac:spMk id="2" creationId="{00000000-0000-0000-0000-000000000000}"/>
          </ac:spMkLst>
        </pc:spChg>
        <pc:spChg chg="del mod ord">
          <ac:chgData name="Moshe Cohen" userId="2b75a735-3ed8-4366-89a7-1691b9e6e440" providerId="ADAL" clId="{D4FF38F7-1573-4290-9898-E7238D862C34}" dt="2021-06-20T13:58:32.073" v="2686" actId="700"/>
          <ac:spMkLst>
            <pc:docMk/>
            <pc:sldMk cId="3719493443" sldId="302"/>
            <ac:spMk id="3" creationId="{00000000-0000-0000-0000-000000000000}"/>
          </ac:spMkLst>
        </pc:spChg>
        <pc:spChg chg="add mod ord">
          <ac:chgData name="Moshe Cohen" userId="2b75a735-3ed8-4366-89a7-1691b9e6e440" providerId="ADAL" clId="{D4FF38F7-1573-4290-9898-E7238D862C34}" dt="2021-06-20T14:50:45.364" v="4531" actId="1036"/>
          <ac:spMkLst>
            <pc:docMk/>
            <pc:sldMk cId="3719493443" sldId="302"/>
            <ac:spMk id="4" creationId="{2D9B56C8-D9EE-4650-8E37-5297C62EEE9F}"/>
          </ac:spMkLst>
        </pc:spChg>
        <pc:spChg chg="mod ord">
          <ac:chgData name="Moshe Cohen" userId="2b75a735-3ed8-4366-89a7-1691b9e6e440" providerId="ADAL" clId="{D4FF38F7-1573-4290-9898-E7238D862C34}" dt="2021-06-20T14:50:45.364" v="4531" actId="1036"/>
          <ac:spMkLst>
            <pc:docMk/>
            <pc:sldMk cId="3719493443" sldId="302"/>
            <ac:spMk id="5" creationId="{00000000-0000-0000-0000-000000000000}"/>
          </ac:spMkLst>
        </pc:spChg>
        <pc:spChg chg="add mod ord">
          <ac:chgData name="Moshe Cohen" userId="2b75a735-3ed8-4366-89a7-1691b9e6e440" providerId="ADAL" clId="{D4FF38F7-1573-4290-9898-E7238D862C34}" dt="2021-06-20T14:50:45.364" v="4531" actId="1036"/>
          <ac:spMkLst>
            <pc:docMk/>
            <pc:sldMk cId="3719493443" sldId="302"/>
            <ac:spMk id="6" creationId="{F9C89972-E60B-40C3-B0C3-E541C77981D6}"/>
          </ac:spMkLst>
        </pc:spChg>
        <pc:picChg chg="add mod">
          <ac:chgData name="Moshe Cohen" userId="2b75a735-3ed8-4366-89a7-1691b9e6e440" providerId="ADAL" clId="{D4FF38F7-1573-4290-9898-E7238D862C34}" dt="2021-06-20T14:50:45.364" v="4531" actId="1036"/>
          <ac:picMkLst>
            <pc:docMk/>
            <pc:sldMk cId="3719493443" sldId="302"/>
            <ac:picMk id="7" creationId="{00E93F77-44C6-47BE-89B0-411C2D082C8B}"/>
          </ac:picMkLst>
        </pc:picChg>
        <pc:picChg chg="add del mod">
          <ac:chgData name="Moshe Cohen" userId="2b75a735-3ed8-4366-89a7-1691b9e6e440" providerId="ADAL" clId="{D4FF38F7-1573-4290-9898-E7238D862C34}" dt="2021-06-20T14:07:44.408" v="2933" actId="478"/>
          <ac:picMkLst>
            <pc:docMk/>
            <pc:sldMk cId="3719493443" sldId="302"/>
            <ac:picMk id="8" creationId="{05FE4A4D-3215-4EA4-9228-F9FA79B4C925}"/>
          </ac:picMkLst>
        </pc:picChg>
        <pc:picChg chg="add mod">
          <ac:chgData name="Moshe Cohen" userId="2b75a735-3ed8-4366-89a7-1691b9e6e440" providerId="ADAL" clId="{D4FF38F7-1573-4290-9898-E7238D862C34}" dt="2021-06-20T14:50:45.364" v="4531" actId="1036"/>
          <ac:picMkLst>
            <pc:docMk/>
            <pc:sldMk cId="3719493443" sldId="302"/>
            <ac:picMk id="9" creationId="{E4436BE8-8B12-4485-8F18-1DA763A2068A}"/>
          </ac:picMkLst>
        </pc:picChg>
        <pc:picChg chg="add mod">
          <ac:chgData name="Moshe Cohen" userId="2b75a735-3ed8-4366-89a7-1691b9e6e440" providerId="ADAL" clId="{D4FF38F7-1573-4290-9898-E7238D862C34}" dt="2021-06-20T14:29:04.232" v="3344"/>
          <ac:picMkLst>
            <pc:docMk/>
            <pc:sldMk cId="3719493443" sldId="302"/>
            <ac:picMk id="10" creationId="{46ACB621-1DFD-4733-A6EB-52037C5AB6D2}"/>
          </ac:picMkLst>
        </pc:picChg>
        <pc:picChg chg="add mod">
          <ac:chgData name="Moshe Cohen" userId="2b75a735-3ed8-4366-89a7-1691b9e6e440" providerId="ADAL" clId="{D4FF38F7-1573-4290-9898-E7238D862C34}" dt="2021-06-20T14:50:48.368" v="4534" actId="1035"/>
          <ac:picMkLst>
            <pc:docMk/>
            <pc:sldMk cId="3719493443" sldId="302"/>
            <ac:picMk id="11" creationId="{DCC7DF9B-3E8F-42A8-80A5-16EEE4B11520}"/>
          </ac:picMkLst>
        </pc:picChg>
      </pc:sldChg>
      <pc:sldChg chg="addSp delSp modSp add mod ord modClrScheme chgLayout modNotesTx">
        <pc:chgData name="Moshe Cohen" userId="2b75a735-3ed8-4366-89a7-1691b9e6e440" providerId="ADAL" clId="{D4FF38F7-1573-4290-9898-E7238D862C34}" dt="2021-06-20T14:50:32.348" v="4522" actId="1035"/>
        <pc:sldMkLst>
          <pc:docMk/>
          <pc:sldMk cId="2498444617" sldId="303"/>
        </pc:sldMkLst>
        <pc:spChg chg="mod ord">
          <ac:chgData name="Moshe Cohen" userId="2b75a735-3ed8-4366-89a7-1691b9e6e440" providerId="ADAL" clId="{D4FF38F7-1573-4290-9898-E7238D862C34}" dt="2021-06-20T14:50:29.944" v="4519" actId="1036"/>
          <ac:spMkLst>
            <pc:docMk/>
            <pc:sldMk cId="2498444617" sldId="303"/>
            <ac:spMk id="2" creationId="{00000000-0000-0000-0000-000000000000}"/>
          </ac:spMkLst>
        </pc:spChg>
        <pc:spChg chg="mod ord">
          <ac:chgData name="Moshe Cohen" userId="2b75a735-3ed8-4366-89a7-1691b9e6e440" providerId="ADAL" clId="{D4FF38F7-1573-4290-9898-E7238D862C34}" dt="2021-06-20T14:50:29.944" v="4519" actId="1036"/>
          <ac:spMkLst>
            <pc:docMk/>
            <pc:sldMk cId="2498444617" sldId="303"/>
            <ac:spMk id="4" creationId="{2D9B56C8-D9EE-4650-8E37-5297C62EEE9F}"/>
          </ac:spMkLst>
        </pc:spChg>
        <pc:spChg chg="mod ord">
          <ac:chgData name="Moshe Cohen" userId="2b75a735-3ed8-4366-89a7-1691b9e6e440" providerId="ADAL" clId="{D4FF38F7-1573-4290-9898-E7238D862C34}" dt="2021-06-20T14:50:29.944" v="4519" actId="1036"/>
          <ac:spMkLst>
            <pc:docMk/>
            <pc:sldMk cId="2498444617" sldId="303"/>
            <ac:spMk id="5" creationId="{00000000-0000-0000-0000-000000000000}"/>
          </ac:spMkLst>
        </pc:spChg>
        <pc:spChg chg="mod ord">
          <ac:chgData name="Moshe Cohen" userId="2b75a735-3ed8-4366-89a7-1691b9e6e440" providerId="ADAL" clId="{D4FF38F7-1573-4290-9898-E7238D862C34}" dt="2021-06-20T14:50:29.944" v="4519" actId="1036"/>
          <ac:spMkLst>
            <pc:docMk/>
            <pc:sldMk cId="2498444617" sldId="303"/>
            <ac:spMk id="6" creationId="{F9C89972-E60B-40C3-B0C3-E541C77981D6}"/>
          </ac:spMkLst>
        </pc:spChg>
        <pc:picChg chg="del">
          <ac:chgData name="Moshe Cohen" userId="2b75a735-3ed8-4366-89a7-1691b9e6e440" providerId="ADAL" clId="{D4FF38F7-1573-4290-9898-E7238D862C34}" dt="2021-06-20T14:30:43.789" v="3415" actId="478"/>
          <ac:picMkLst>
            <pc:docMk/>
            <pc:sldMk cId="2498444617" sldId="303"/>
            <ac:picMk id="7" creationId="{00E93F77-44C6-47BE-89B0-411C2D082C8B}"/>
          </ac:picMkLst>
        </pc:picChg>
        <pc:picChg chg="add del mod">
          <ac:chgData name="Moshe Cohen" userId="2b75a735-3ed8-4366-89a7-1691b9e6e440" providerId="ADAL" clId="{D4FF38F7-1573-4290-9898-E7238D862C34}" dt="2021-06-20T14:31:08.566" v="3419" actId="21"/>
          <ac:picMkLst>
            <pc:docMk/>
            <pc:sldMk cId="2498444617" sldId="303"/>
            <ac:picMk id="8" creationId="{E65C17D5-E545-4645-A7E1-67143BA12550}"/>
          </ac:picMkLst>
        </pc:picChg>
        <pc:picChg chg="del">
          <ac:chgData name="Moshe Cohen" userId="2b75a735-3ed8-4366-89a7-1691b9e6e440" providerId="ADAL" clId="{D4FF38F7-1573-4290-9898-E7238D862C34}" dt="2021-06-20T14:30:45.319" v="3416" actId="478"/>
          <ac:picMkLst>
            <pc:docMk/>
            <pc:sldMk cId="2498444617" sldId="303"/>
            <ac:picMk id="9" creationId="{E4436BE8-8B12-4485-8F18-1DA763A2068A}"/>
          </ac:picMkLst>
        </pc:picChg>
        <pc:picChg chg="add mod">
          <ac:chgData name="Moshe Cohen" userId="2b75a735-3ed8-4366-89a7-1691b9e6e440" providerId="ADAL" clId="{D4FF38F7-1573-4290-9898-E7238D862C34}" dt="2021-06-20T14:50:29.944" v="4519" actId="1036"/>
          <ac:picMkLst>
            <pc:docMk/>
            <pc:sldMk cId="2498444617" sldId="303"/>
            <ac:picMk id="10" creationId="{77285B6C-68E0-4706-A5E6-9CCCF83781D0}"/>
          </ac:picMkLst>
        </pc:picChg>
        <pc:picChg chg="add mod">
          <ac:chgData name="Moshe Cohen" userId="2b75a735-3ed8-4366-89a7-1691b9e6e440" providerId="ADAL" clId="{D4FF38F7-1573-4290-9898-E7238D862C34}" dt="2021-06-20T14:50:29.944" v="4519" actId="1036"/>
          <ac:picMkLst>
            <pc:docMk/>
            <pc:sldMk cId="2498444617" sldId="303"/>
            <ac:picMk id="11" creationId="{1A0B2293-67EE-424D-8386-6B4DB81B5810}"/>
          </ac:picMkLst>
        </pc:picChg>
        <pc:picChg chg="add mod">
          <ac:chgData name="Moshe Cohen" userId="2b75a735-3ed8-4366-89a7-1691b9e6e440" providerId="ADAL" clId="{D4FF38F7-1573-4290-9898-E7238D862C34}" dt="2021-06-20T14:50:29.944" v="4519" actId="1036"/>
          <ac:picMkLst>
            <pc:docMk/>
            <pc:sldMk cId="2498444617" sldId="303"/>
            <ac:picMk id="12" creationId="{E6CB04F4-C7A9-44DC-BB65-F8B0BD07E8DF}"/>
          </ac:picMkLst>
        </pc:picChg>
        <pc:picChg chg="add mod">
          <ac:chgData name="Moshe Cohen" userId="2b75a735-3ed8-4366-89a7-1691b9e6e440" providerId="ADAL" clId="{D4FF38F7-1573-4290-9898-E7238D862C34}" dt="2021-06-20T14:50:32.348" v="4522" actId="1035"/>
          <ac:picMkLst>
            <pc:docMk/>
            <pc:sldMk cId="2498444617" sldId="303"/>
            <ac:picMk id="13" creationId="{14795663-294E-4322-ACD9-2F903F7E1DD2}"/>
          </ac:picMkLst>
        </pc:picChg>
      </pc:sldChg>
      <pc:sldChg chg="addSp delSp modSp add mod">
        <pc:chgData name="Moshe Cohen" userId="2b75a735-3ed8-4366-89a7-1691b9e6e440" providerId="ADAL" clId="{D4FF38F7-1573-4290-9898-E7238D862C34}" dt="2021-06-20T14:50:19.585" v="4510" actId="1035"/>
        <pc:sldMkLst>
          <pc:docMk/>
          <pc:sldMk cId="4039806757" sldId="304"/>
        </pc:sldMkLst>
        <pc:spChg chg="mod">
          <ac:chgData name="Moshe Cohen" userId="2b75a735-3ed8-4366-89a7-1691b9e6e440" providerId="ADAL" clId="{D4FF38F7-1573-4290-9898-E7238D862C34}" dt="2021-06-20T14:50:17.238" v="4507" actId="1036"/>
          <ac:spMkLst>
            <pc:docMk/>
            <pc:sldMk cId="4039806757" sldId="304"/>
            <ac:spMk id="2" creationId="{00000000-0000-0000-0000-000000000000}"/>
          </ac:spMkLst>
        </pc:spChg>
        <pc:spChg chg="add del mod">
          <ac:chgData name="Moshe Cohen" userId="2b75a735-3ed8-4366-89a7-1691b9e6e440" providerId="ADAL" clId="{D4FF38F7-1573-4290-9898-E7238D862C34}" dt="2021-06-20T14:34:48.692" v="3464"/>
          <ac:spMkLst>
            <pc:docMk/>
            <pc:sldMk cId="4039806757" sldId="304"/>
            <ac:spMk id="4" creationId="{1A88819C-0AA2-47B7-9350-977F7611B150}"/>
          </ac:spMkLst>
        </pc:spChg>
        <pc:spChg chg="mod">
          <ac:chgData name="Moshe Cohen" userId="2b75a735-3ed8-4366-89a7-1691b9e6e440" providerId="ADAL" clId="{D4FF38F7-1573-4290-9898-E7238D862C34}" dt="2021-06-20T14:50:17.238" v="4507" actId="1036"/>
          <ac:spMkLst>
            <pc:docMk/>
            <pc:sldMk cId="4039806757" sldId="304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4:34:44.123" v="3463"/>
          <ac:picMkLst>
            <pc:docMk/>
            <pc:sldMk cId="4039806757" sldId="304"/>
            <ac:picMk id="7" creationId="{F680D7F1-9DCB-40BB-8D6E-A6F2927ED077}"/>
          </ac:picMkLst>
        </pc:picChg>
        <pc:picChg chg="add mod">
          <ac:chgData name="Moshe Cohen" userId="2b75a735-3ed8-4366-89a7-1691b9e6e440" providerId="ADAL" clId="{D4FF38F7-1573-4290-9898-E7238D862C34}" dt="2021-06-20T14:50:17.238" v="4507" actId="1036"/>
          <ac:picMkLst>
            <pc:docMk/>
            <pc:sldMk cId="4039806757" sldId="304"/>
            <ac:picMk id="8" creationId="{1DF023AD-FE58-49BA-B9C1-35B5BB8C197D}"/>
          </ac:picMkLst>
        </pc:picChg>
        <pc:picChg chg="del">
          <ac:chgData name="Moshe Cohen" userId="2b75a735-3ed8-4366-89a7-1691b9e6e440" providerId="ADAL" clId="{D4FF38F7-1573-4290-9898-E7238D862C34}" dt="2021-06-20T14:34:41.908" v="3461" actId="478"/>
          <ac:picMkLst>
            <pc:docMk/>
            <pc:sldMk cId="4039806757" sldId="304"/>
            <ac:picMk id="9" creationId="{0EDA7D12-CA89-4AED-BAD9-509F52438EBF}"/>
          </ac:picMkLst>
        </pc:picChg>
        <pc:picChg chg="add mod">
          <ac:chgData name="Moshe Cohen" userId="2b75a735-3ed8-4366-89a7-1691b9e6e440" providerId="ADAL" clId="{D4FF38F7-1573-4290-9898-E7238D862C34}" dt="2021-06-20T14:50:19.585" v="4510" actId="1035"/>
          <ac:picMkLst>
            <pc:docMk/>
            <pc:sldMk cId="4039806757" sldId="304"/>
            <ac:picMk id="10" creationId="{0CB8EF1E-44B4-4018-8486-2FFE33615C1E}"/>
          </ac:picMkLst>
        </pc:picChg>
      </pc:sldChg>
      <pc:sldChg chg="addSp delSp modSp add mod modNotesTx">
        <pc:chgData name="Moshe Cohen" userId="2b75a735-3ed8-4366-89a7-1691b9e6e440" providerId="ADAL" clId="{D4FF38F7-1573-4290-9898-E7238D862C34}" dt="2021-06-20T14:50:12.971" v="4504" actId="1035"/>
        <pc:sldMkLst>
          <pc:docMk/>
          <pc:sldMk cId="2734855293" sldId="305"/>
        </pc:sldMkLst>
        <pc:spChg chg="mod">
          <ac:chgData name="Moshe Cohen" userId="2b75a735-3ed8-4366-89a7-1691b9e6e440" providerId="ADAL" clId="{D4FF38F7-1573-4290-9898-E7238D862C34}" dt="2021-06-20T14:50:08.103" v="4501" actId="1036"/>
          <ac:spMkLst>
            <pc:docMk/>
            <pc:sldMk cId="2734855293" sldId="305"/>
            <ac:spMk id="2" creationId="{00000000-0000-0000-0000-000000000000}"/>
          </ac:spMkLst>
        </pc:spChg>
        <pc:spChg chg="add del mod">
          <ac:chgData name="Moshe Cohen" userId="2b75a735-3ed8-4366-89a7-1691b9e6e440" providerId="ADAL" clId="{D4FF38F7-1573-4290-9898-E7238D862C34}" dt="2021-06-20T14:35:01.115" v="3466"/>
          <ac:spMkLst>
            <pc:docMk/>
            <pc:sldMk cId="2734855293" sldId="305"/>
            <ac:spMk id="4" creationId="{CF11E294-7D53-466E-B8C8-D05EA77C6373}"/>
          </ac:spMkLst>
        </pc:spChg>
        <pc:spChg chg="mod">
          <ac:chgData name="Moshe Cohen" userId="2b75a735-3ed8-4366-89a7-1691b9e6e440" providerId="ADAL" clId="{D4FF38F7-1573-4290-9898-E7238D862C34}" dt="2021-06-20T14:50:08.103" v="4501" actId="1036"/>
          <ac:spMkLst>
            <pc:docMk/>
            <pc:sldMk cId="2734855293" sldId="305"/>
            <ac:spMk id="5" creationId="{00000000-0000-0000-0000-000000000000}"/>
          </ac:spMkLst>
        </pc:spChg>
        <pc:picChg chg="add mod">
          <ac:chgData name="Moshe Cohen" userId="2b75a735-3ed8-4366-89a7-1691b9e6e440" providerId="ADAL" clId="{D4FF38F7-1573-4290-9898-E7238D862C34}" dt="2021-06-20T14:50:08.103" v="4501" actId="1036"/>
          <ac:picMkLst>
            <pc:docMk/>
            <pc:sldMk cId="2734855293" sldId="305"/>
            <ac:picMk id="7" creationId="{3B982740-662D-4B66-8BF5-9AF5AAC44AAB}"/>
          </ac:picMkLst>
        </pc:picChg>
        <pc:picChg chg="add mod">
          <ac:chgData name="Moshe Cohen" userId="2b75a735-3ed8-4366-89a7-1691b9e6e440" providerId="ADAL" clId="{D4FF38F7-1573-4290-9898-E7238D862C34}" dt="2021-06-20T14:50:12.971" v="4504" actId="1035"/>
          <ac:picMkLst>
            <pc:docMk/>
            <pc:sldMk cId="2734855293" sldId="305"/>
            <ac:picMk id="8" creationId="{98942498-7E0D-44C8-BDC9-D2774EEDA544}"/>
          </ac:picMkLst>
        </pc:picChg>
        <pc:picChg chg="del">
          <ac:chgData name="Moshe Cohen" userId="2b75a735-3ed8-4366-89a7-1691b9e6e440" providerId="ADAL" clId="{D4FF38F7-1573-4290-9898-E7238D862C34}" dt="2021-06-20T14:34:58.886" v="3465" actId="478"/>
          <ac:picMkLst>
            <pc:docMk/>
            <pc:sldMk cId="2734855293" sldId="305"/>
            <ac:picMk id="9" creationId="{0EDA7D12-CA89-4AED-BAD9-509F52438EBF}"/>
          </ac:picMkLst>
        </pc:picChg>
      </pc:sldChg>
    </pc:docChg>
  </pc:docChgLst>
  <pc:docChgLst>
    <pc:chgData name="Moshe Cohen" userId="2b75a735-3ed8-4366-89a7-1691b9e6e440" providerId="ADAL" clId="{6EA5BACC-E43B-4219-9D90-93D04F79515F}"/>
    <pc:docChg chg="custSel addSld delSld modSld">
      <pc:chgData name="Moshe Cohen" userId="2b75a735-3ed8-4366-89a7-1691b9e6e440" providerId="ADAL" clId="{6EA5BACC-E43B-4219-9D90-93D04F79515F}" dt="2021-06-21T09:45:15.921" v="28" actId="1076"/>
      <pc:docMkLst>
        <pc:docMk/>
      </pc:docMkLst>
      <pc:sldChg chg="modSp">
        <pc:chgData name="Moshe Cohen" userId="2b75a735-3ed8-4366-89a7-1691b9e6e440" providerId="ADAL" clId="{6EA5BACC-E43B-4219-9D90-93D04F79515F}" dt="2021-06-20T16:46:43.123" v="21" actId="14826"/>
        <pc:sldMkLst>
          <pc:docMk/>
          <pc:sldMk cId="3719493443" sldId="302"/>
        </pc:sldMkLst>
        <pc:picChg chg="mod">
          <ac:chgData name="Moshe Cohen" userId="2b75a735-3ed8-4366-89a7-1691b9e6e440" providerId="ADAL" clId="{6EA5BACC-E43B-4219-9D90-93D04F79515F}" dt="2021-06-20T16:46:14.530" v="20" actId="14826"/>
          <ac:picMkLst>
            <pc:docMk/>
            <pc:sldMk cId="3719493443" sldId="302"/>
            <ac:picMk id="7" creationId="{00E93F77-44C6-47BE-89B0-411C2D082C8B}"/>
          </ac:picMkLst>
        </pc:picChg>
        <pc:picChg chg="mod">
          <ac:chgData name="Moshe Cohen" userId="2b75a735-3ed8-4366-89a7-1691b9e6e440" providerId="ADAL" clId="{6EA5BACC-E43B-4219-9D90-93D04F79515F}" dt="2021-06-20T16:46:43.123" v="21" actId="14826"/>
          <ac:picMkLst>
            <pc:docMk/>
            <pc:sldMk cId="3719493443" sldId="302"/>
            <ac:picMk id="9" creationId="{E4436BE8-8B12-4485-8F18-1DA763A2068A}"/>
          </ac:picMkLst>
        </pc:picChg>
      </pc:sldChg>
      <pc:sldChg chg="modSp mod">
        <pc:chgData name="Moshe Cohen" userId="2b75a735-3ed8-4366-89a7-1691b9e6e440" providerId="ADAL" clId="{6EA5BACC-E43B-4219-9D90-93D04F79515F}" dt="2021-06-21T09:45:15.921" v="28" actId="1076"/>
        <pc:sldMkLst>
          <pc:docMk/>
          <pc:sldMk cId="4039806757" sldId="304"/>
        </pc:sldMkLst>
        <pc:picChg chg="mod">
          <ac:chgData name="Moshe Cohen" userId="2b75a735-3ed8-4366-89a7-1691b9e6e440" providerId="ADAL" clId="{6EA5BACC-E43B-4219-9D90-93D04F79515F}" dt="2021-06-21T09:45:15.921" v="28" actId="1076"/>
          <ac:picMkLst>
            <pc:docMk/>
            <pc:sldMk cId="4039806757" sldId="304"/>
            <ac:picMk id="8" creationId="{1DF023AD-FE58-49BA-B9C1-35B5BB8C197D}"/>
          </ac:picMkLst>
        </pc:picChg>
      </pc:sldChg>
      <pc:sldChg chg="addSp delSp modSp del mod">
        <pc:chgData name="Moshe Cohen" userId="2b75a735-3ed8-4366-89a7-1691b9e6e440" providerId="ADAL" clId="{6EA5BACC-E43B-4219-9D90-93D04F79515F}" dt="2021-06-20T16:47:59.251" v="23" actId="47"/>
        <pc:sldMkLst>
          <pc:docMk/>
          <pc:sldMk cId="3172001438" sldId="306"/>
        </pc:sldMkLst>
        <pc:picChg chg="mod">
          <ac:chgData name="Moshe Cohen" userId="2b75a735-3ed8-4366-89a7-1691b9e6e440" providerId="ADAL" clId="{6EA5BACC-E43B-4219-9D90-93D04F79515F}" dt="2021-06-20T16:45:45.160" v="19" actId="14826"/>
          <ac:picMkLst>
            <pc:docMk/>
            <pc:sldMk cId="3172001438" sldId="306"/>
            <ac:picMk id="7" creationId="{00E93F77-44C6-47BE-89B0-411C2D082C8B}"/>
          </ac:picMkLst>
        </pc:picChg>
        <pc:picChg chg="add mod">
          <ac:chgData name="Moshe Cohen" userId="2b75a735-3ed8-4366-89a7-1691b9e6e440" providerId="ADAL" clId="{6EA5BACC-E43B-4219-9D90-93D04F79515F}" dt="2021-06-20T16:45:20.787" v="18" actId="1038"/>
          <ac:picMkLst>
            <pc:docMk/>
            <pc:sldMk cId="3172001438" sldId="306"/>
            <ac:picMk id="8" creationId="{3880D0F5-7045-40F9-BBAF-261813244296}"/>
          </ac:picMkLst>
        </pc:picChg>
        <pc:picChg chg="del">
          <ac:chgData name="Moshe Cohen" userId="2b75a735-3ed8-4366-89a7-1691b9e6e440" providerId="ADAL" clId="{6EA5BACC-E43B-4219-9D90-93D04F79515F}" dt="2021-06-20T16:44:55.222" v="0" actId="478"/>
          <ac:picMkLst>
            <pc:docMk/>
            <pc:sldMk cId="3172001438" sldId="306"/>
            <ac:picMk id="9" creationId="{E4436BE8-8B12-4485-8F18-1DA763A2068A}"/>
          </ac:picMkLst>
        </pc:picChg>
      </pc:sldChg>
      <pc:sldChg chg="modSp add mod">
        <pc:chgData name="Moshe Cohen" userId="2b75a735-3ed8-4366-89a7-1691b9e6e440" providerId="ADAL" clId="{6EA5BACC-E43B-4219-9D90-93D04F79515F}" dt="2021-06-20T16:48:23.922" v="27" actId="14826"/>
        <pc:sldMkLst>
          <pc:docMk/>
          <pc:sldMk cId="1288129136" sldId="307"/>
        </pc:sldMkLst>
        <pc:spChg chg="mod">
          <ac:chgData name="Moshe Cohen" userId="2b75a735-3ed8-4366-89a7-1691b9e6e440" providerId="ADAL" clId="{6EA5BACC-E43B-4219-9D90-93D04F79515F}" dt="2021-06-20T16:48:04.491" v="25" actId="20577"/>
          <ac:spMkLst>
            <pc:docMk/>
            <pc:sldMk cId="1288129136" sldId="307"/>
            <ac:spMk id="2" creationId="{00000000-0000-0000-0000-000000000000}"/>
          </ac:spMkLst>
        </pc:spChg>
        <pc:picChg chg="mod">
          <ac:chgData name="Moshe Cohen" userId="2b75a735-3ed8-4366-89a7-1691b9e6e440" providerId="ADAL" clId="{6EA5BACC-E43B-4219-9D90-93D04F79515F}" dt="2021-06-20T16:48:13.680" v="26" actId="14826"/>
          <ac:picMkLst>
            <pc:docMk/>
            <pc:sldMk cId="1288129136" sldId="307"/>
            <ac:picMk id="7" creationId="{00E93F77-44C6-47BE-89B0-411C2D082C8B}"/>
          </ac:picMkLst>
        </pc:picChg>
        <pc:picChg chg="mod">
          <ac:chgData name="Moshe Cohen" userId="2b75a735-3ed8-4366-89a7-1691b9e6e440" providerId="ADAL" clId="{6EA5BACC-E43B-4219-9D90-93D04F79515F}" dt="2021-06-20T16:48:23.922" v="27" actId="14826"/>
          <ac:picMkLst>
            <pc:docMk/>
            <pc:sldMk cId="1288129136" sldId="307"/>
            <ac:picMk id="9" creationId="{E4436BE8-8B12-4485-8F18-1DA763A2068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9B6F397-9295-4C9F-B4B0-31BF9D08FE68}" type="datetimeFigureOut">
              <a:rPr lang="he-IL" smtClean="0"/>
              <a:pPr/>
              <a:t>י"א/תמוז/תשפ"א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E2A6A1-1652-41B2-B665-7F46B35F79A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24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3B7BDA-9DDC-4E4C-973D-E4A3E66645CD}" type="datetimeFigureOut">
              <a:rPr lang="he-IL" smtClean="0"/>
              <a:pPr/>
              <a:t>י"א/תמוז/תשפ"א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8C92D0D-AF30-4211-86C4-A3B87597F349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179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814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כאן הזמן להסביר למה אין לנו </a:t>
            </a:r>
            <a:r>
              <a:rPr lang="en-US" dirty="0"/>
              <a:t>Super pois</a:t>
            </a:r>
            <a:r>
              <a:rPr lang="he-IL" dirty="0"/>
              <a:t> במקרה של </a:t>
            </a:r>
            <a:r>
              <a:rPr lang="en-US" dirty="0"/>
              <a:t>m_0 = 0</a:t>
            </a:r>
          </a:p>
          <a:p>
            <a:r>
              <a:rPr lang="he-IL" dirty="0"/>
              <a:t>כי כדי לקבל </a:t>
            </a:r>
            <a:r>
              <a:rPr lang="en-US" dirty="0"/>
              <a:t>SP</a:t>
            </a:r>
            <a:r>
              <a:rPr lang="he-IL" dirty="0"/>
              <a:t> צריך למרוח את המצבים בזמן שהמצבים רק נהיים יותר איטיים ומתחילים להיות יותר מרוכזים.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8332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000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74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202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הכוונה שמשתמשים בהמילטוניאן ההרמיטי בשביל לחשב את מקדם הצימוד בין מצבי </a:t>
            </a:r>
            <a:r>
              <a:rPr lang="en-US" dirty="0"/>
              <a:t>m</a:t>
            </a:r>
            <a:r>
              <a:rPr lang="he-IL" dirty="0"/>
              <a:t> שונים. אבל מניחים צימוד רק עבור פליטה כלומר תהליך שמקטין את הערך הכללי של</a:t>
            </a:r>
            <a:r>
              <a:rPr lang="en-US" dirty="0"/>
              <a:t>   </a:t>
            </a:r>
            <a:r>
              <a:rPr lang="he-IL" dirty="0"/>
              <a:t> </a:t>
            </a:r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267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e-IL" dirty="0"/>
                  <a:t>להסביר את המעבר בין מצבים לבין הסתברות.</a:t>
                </a:r>
                <a:endParaRPr lang="en-US" dirty="0"/>
              </a:p>
              <a:p>
                <a:endParaRPr lang="en-US" dirty="0"/>
              </a:p>
              <a:p>
                <a:r>
                  <a:rPr lang="he-IL" dirty="0"/>
                  <a:t>להסביר מה זה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e-IL" dirty="0"/>
                  <a:t>להסביר את המעבר בין מצבים לבין הסתברות.</a:t>
                </a:r>
                <a:endParaRPr lang="en-US" dirty="0"/>
              </a:p>
              <a:p>
                <a:endParaRPr lang="en-US" dirty="0"/>
              </a:p>
              <a:p>
                <a:r>
                  <a:rPr lang="he-IL" dirty="0"/>
                  <a:t>להסביר מה זה </a:t>
                </a:r>
                <a:r>
                  <a:rPr lang="en-US" b="0" i="0">
                    <a:latin typeface="Cambria Math" panose="02040503050406030204" pitchFamily="18" charset="0"/>
                  </a:rPr>
                  <a:t>Γ_0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128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e-IL" dirty="0"/>
                  <a:t>להדגיש את השוני בטווח של הזמן בכל אחד מהגרפים ולהסביר שצורת העקום נובעת מהגבר </a:t>
                </a:r>
                <a:r>
                  <a:rPr lang="en-US" dirty="0"/>
                  <a:t>SR</a:t>
                </a:r>
                <a:r>
                  <a:rPr lang="he-IL" dirty="0"/>
                  <a:t> לא ליניארי ב</a:t>
                </a:r>
                <a:r>
                  <a:rPr lang="en-US" dirty="0"/>
                  <a:t>m</a:t>
                </a:r>
                <a:endParaRPr lang="he-IL" dirty="0"/>
              </a:p>
              <a:p>
                <a:r>
                  <a:rPr lang="he-IL" dirty="0"/>
                  <a:t>להתעכב על היחידות בציר הזמן ועל כך שזמן הדעיכה הינו בקירוב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e-I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e-IL" dirty="0"/>
                  <a:t>להדגיש את השוני בטווח של הזמן בכל אחד מהגרפים ולהסביר שצורת העקום נובעת מהגבר </a:t>
                </a:r>
                <a:r>
                  <a:rPr lang="en-US" dirty="0"/>
                  <a:t>SR</a:t>
                </a:r>
                <a:r>
                  <a:rPr lang="he-IL" dirty="0"/>
                  <a:t> לא ליניארי ב</a:t>
                </a:r>
                <a:r>
                  <a:rPr lang="en-US" dirty="0"/>
                  <a:t>m</a:t>
                </a:r>
                <a:endParaRPr lang="he-IL" dirty="0"/>
              </a:p>
              <a:p>
                <a:r>
                  <a:rPr lang="he-IL" dirty="0"/>
                  <a:t>להתעכב על היחידות בציר הזמן ועל כך שזמן הדעיכה הינו בקירוב </a:t>
                </a:r>
                <a:r>
                  <a:rPr lang="he-IL" b="0" i="0">
                    <a:latin typeface="Cambria Math" panose="02040503050406030204" pitchFamily="18" charset="0"/>
                  </a:rPr>
                  <a:t>1</a:t>
                </a:r>
                <a:r>
                  <a:rPr lang="en-US" b="0" i="0">
                    <a:latin typeface="Cambria Math" panose="02040503050406030204" pitchFamily="18" charset="0"/>
                  </a:rPr>
                  <a:t>/20^2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000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e-IL" dirty="0"/>
                  <a:t>להדגיש את השוני בטווח של הזמן בכל אחד מהגרפים ולהסביר שצורת העקום נובעת מהגבר </a:t>
                </a:r>
                <a:r>
                  <a:rPr lang="en-US" dirty="0"/>
                  <a:t>SR</a:t>
                </a:r>
                <a:r>
                  <a:rPr lang="he-IL" dirty="0"/>
                  <a:t> לא ליניארי ב</a:t>
                </a:r>
                <a:r>
                  <a:rPr lang="en-US" dirty="0"/>
                  <a:t>m</a:t>
                </a:r>
                <a:endParaRPr lang="he-IL" dirty="0"/>
              </a:p>
              <a:p>
                <a:r>
                  <a:rPr lang="he-IL" dirty="0"/>
                  <a:t>להתעכב על היחידות בציר הזמן ועל כך שזמן הדעיכה הינו בקירוב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e-I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e-IL" dirty="0"/>
                  <a:t>להדגיש את השוני בטווח של הזמן בכל אחד מהגרפים ולהסביר שצורת העקום נובעת מהגבר </a:t>
                </a:r>
                <a:r>
                  <a:rPr lang="en-US" dirty="0"/>
                  <a:t>SR</a:t>
                </a:r>
                <a:r>
                  <a:rPr lang="he-IL" dirty="0"/>
                  <a:t> לא ליניארי ב</a:t>
                </a:r>
                <a:r>
                  <a:rPr lang="en-US" dirty="0"/>
                  <a:t>m</a:t>
                </a:r>
                <a:endParaRPr lang="he-IL" dirty="0"/>
              </a:p>
              <a:p>
                <a:r>
                  <a:rPr lang="he-IL" dirty="0"/>
                  <a:t>להתעכב על היחידות בציר הזמן ועל כך שזמן הדעיכה הינו בקירוב </a:t>
                </a:r>
                <a:r>
                  <a:rPr lang="he-IL" b="0" i="0">
                    <a:latin typeface="Cambria Math" panose="02040503050406030204" pitchFamily="18" charset="0"/>
                  </a:rPr>
                  <a:t>1</a:t>
                </a:r>
                <a:r>
                  <a:rPr lang="en-US" b="0" i="0">
                    <a:latin typeface="Cambria Math" panose="02040503050406030204" pitchFamily="18" charset="0"/>
                  </a:rPr>
                  <a:t>/20^2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0002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e-IL" dirty="0"/>
                  <a:t>להסביר את משמעות הגרף.</a:t>
                </a:r>
              </a:p>
              <a:p>
                <a:r>
                  <a:rPr lang="he-IL" dirty="0"/>
                  <a:t>למה ב</a:t>
                </a:r>
                <a:r>
                  <a:rPr lang="en-US" dirty="0"/>
                  <a:t>fully exited/Relaxed</a:t>
                </a:r>
                <a:r>
                  <a:rPr lang="he-IL" dirty="0"/>
                  <a:t> מתאחדים עם המקרה הקלאסי.</a:t>
                </a:r>
              </a:p>
              <a:p>
                <a:r>
                  <a:rPr lang="he-IL" dirty="0"/>
                  <a:t>למה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he-IL" dirty="0"/>
                  <a:t> יותר טוב</a:t>
                </a:r>
                <a:r>
                  <a:rPr lang="he-IL" baseline="0" dirty="0"/>
                  <a:t> במצב שבו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&gt; =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e-IL" dirty="0"/>
                  <a:t>להסביר את משמעות הגרף.</a:t>
                </a:r>
              </a:p>
              <a:p>
                <a:r>
                  <a:rPr lang="he-IL" dirty="0"/>
                  <a:t>למה ב</a:t>
                </a:r>
                <a:r>
                  <a:rPr lang="en-US" dirty="0"/>
                  <a:t>fully exited/Relaxed</a:t>
                </a:r>
                <a:r>
                  <a:rPr lang="he-IL" dirty="0"/>
                  <a:t> מתאחדים עם המקרה הקלאסי.</a:t>
                </a:r>
              </a:p>
              <a:p>
                <a:r>
                  <a:rPr lang="he-IL" dirty="0"/>
                  <a:t>למה </a:t>
                </a:r>
                <a:r>
                  <a:rPr lang="en-US" b="0" i="0">
                    <a:latin typeface="Cambria Math" panose="02040503050406030204" pitchFamily="18" charset="0"/>
                  </a:rPr>
                  <a:t>𝑚=0</a:t>
                </a:r>
                <a:r>
                  <a:rPr lang="he-IL" dirty="0"/>
                  <a:t> יותר טוב</a:t>
                </a:r>
                <a:r>
                  <a:rPr lang="he-IL" baseline="0" dirty="0"/>
                  <a:t> במצב שבו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&lt;𝑚&gt; =0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2692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8332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8332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24600"/>
            <a:ext cx="2133600" cy="365125"/>
          </a:xfrm>
        </p:spPr>
        <p:txBody>
          <a:bodyPr/>
          <a:lstStyle/>
          <a:p>
            <a:r>
              <a:rPr lang="en-US" dirty="0"/>
              <a:t>#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56542-D9EF-48CC-BC80-FC1900A669A7}" type="datetime1">
              <a:rPr lang="en-US" smtClean="0"/>
              <a:t>6/21/2021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672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FEE3-D9E9-4AB3-8B20-D4EE39595C09}" type="datetime1">
              <a:rPr lang="en-US" smtClean="0"/>
              <a:t>6/21/2021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1793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761F-557A-4807-80CD-0BD2CB8DEBF4}" type="datetime1">
              <a:rPr lang="en-US" smtClean="0"/>
              <a:t>6/21/2021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5206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B448-3344-458D-B2D5-1F6C9A624F64}" type="datetime1">
              <a:rPr lang="en-US" smtClean="0"/>
              <a:t>6/21/2021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3596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E48E-29E1-4C50-A1E6-811F23A97FB3}" type="datetime1">
              <a:rPr lang="en-US" smtClean="0"/>
              <a:t>6/21/2021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377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C0F-2B2B-41CD-8013-10786DEC1461}" type="datetime1">
              <a:rPr lang="en-US" smtClean="0"/>
              <a:t>6/21/2021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6327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A382-9CD8-4548-8F8F-7A5CC1B3B114}" type="datetime1">
              <a:rPr lang="en-US" smtClean="0"/>
              <a:t>6/21/2021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3156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121F-C50D-4985-8744-3D2413CEF662}" type="datetime1">
              <a:rPr lang="en-US" smtClean="0"/>
              <a:t>6/21/2021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7174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038E-4474-40A7-9EC7-E1F16D952348}" type="datetime1">
              <a:rPr lang="en-US" smtClean="0"/>
              <a:t>6/21/2021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706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1E7F-4345-49D1-959B-456DEDBD8939}" type="datetime1">
              <a:rPr lang="en-US" smtClean="0"/>
              <a:t>6/21/2021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226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C0B7-AB0D-4AF9-9C80-529313F012B2}" type="datetime1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52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C417-AECC-4DE4-923C-9598FC7789CF}" type="datetime1">
              <a:rPr lang="en-US" smtClean="0"/>
              <a:t>6/21/2021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337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85EA-53FD-4C02-B228-D6173C771455}" type="datetime1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1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CC226-1649-43B1-904E-445575F6D843}" type="datetime1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4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DB346-1C98-4D7A-A038-42C7D81BCC74}" type="datetime1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6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57FA-2192-4D30-85F4-50FCBB8906EA}" type="datetime1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1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9A04D-59DB-4F0E-946B-E60EE2804D19}" type="datetime1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5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5BB7-0D1F-422E-A439-E3D10FFFF50C}" type="datetime1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E77E2-D56A-4D13-B852-5E12B4B66FD9}" type="datetime1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2F35-29BF-4127-A4F3-CE8B20D358F7}" type="datetime1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6" r:id="rId6"/>
    <p:sldLayoutId id="2147483717" r:id="rId7"/>
    <p:sldLayoutId id="2147483718" r:id="rId8"/>
    <p:sldLayoutId id="2147483719" r:id="rId9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CCEF1-EE7E-44FC-9507-6A3208406B1E}" type="datetime1">
              <a:rPr lang="en-US" smtClean="0"/>
              <a:t>6/21/2021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5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0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066800"/>
            <a:ext cx="6502578" cy="1369670"/>
          </a:xfrm>
        </p:spPr>
        <p:txBody>
          <a:bodyPr>
            <a:normAutofit fontScale="90000"/>
          </a:bodyPr>
          <a:lstStyle/>
          <a:p>
            <a:pPr rtl="0"/>
            <a:r>
              <a:rPr lang="en-US" sz="2400" dirty="0">
                <a:solidFill>
                  <a:srgbClr val="002060"/>
                </a:solidFill>
              </a:rPr>
              <a:t>Final Presentation</a:t>
            </a:r>
            <a:br>
              <a:rPr lang="en-US" sz="2400" dirty="0">
                <a:solidFill>
                  <a:srgbClr val="002060"/>
                </a:solidFill>
              </a:rPr>
            </a:br>
            <a:br>
              <a:rPr lang="en-US" sz="2400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SuperRadiance</a:t>
            </a:r>
            <a:r>
              <a:rPr lang="en-US" dirty="0">
                <a:solidFill>
                  <a:srgbClr val="002060"/>
                </a:solidFill>
              </a:rPr>
              <a:t> effects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372" y="3279985"/>
            <a:ext cx="7385228" cy="3194733"/>
          </a:xfrm>
        </p:spPr>
        <p:txBody>
          <a:bodyPr>
            <a:noAutofit/>
          </a:bodyPr>
          <a:lstStyle/>
          <a:p>
            <a:pPr algn="l" rtl="0"/>
            <a:r>
              <a:rPr lang="en-US" sz="2400" u="sng" dirty="0">
                <a:solidFill>
                  <a:srgbClr val="002060"/>
                </a:solidFill>
              </a:rPr>
              <a:t>Students:</a:t>
            </a:r>
            <a:r>
              <a:rPr lang="en-US" sz="2400" dirty="0">
                <a:solidFill>
                  <a:srgbClr val="002060"/>
                </a:solidFill>
              </a:rPr>
              <a:t> Roy Cohen</a:t>
            </a:r>
          </a:p>
          <a:p>
            <a:pPr algn="l" rtl="0"/>
            <a:r>
              <a:rPr lang="en-US" sz="2400" u="sng" dirty="0">
                <a:solidFill>
                  <a:srgbClr val="002060"/>
                </a:solidFill>
              </a:rPr>
              <a:t>Supervisor</a:t>
            </a:r>
            <a:r>
              <a:rPr lang="en-US" sz="2400" dirty="0">
                <a:solidFill>
                  <a:srgbClr val="002060"/>
                </a:solidFill>
              </a:rPr>
              <a:t>: Yaniv </a:t>
            </a:r>
            <a:r>
              <a:rPr lang="en-US" sz="2400" dirty="0" err="1">
                <a:solidFill>
                  <a:srgbClr val="002060"/>
                </a:solidFill>
              </a:rPr>
              <a:t>Kurman</a:t>
            </a:r>
            <a:endParaRPr lang="en-US" sz="2400" dirty="0">
              <a:solidFill>
                <a:srgbClr val="002060"/>
              </a:solidFill>
            </a:endParaRPr>
          </a:p>
          <a:p>
            <a:pPr algn="l" rtl="0"/>
            <a:endParaRPr lang="he-IL" sz="1800" dirty="0"/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Context: Project A</a:t>
            </a:r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Semester:  Winter 2021</a:t>
            </a:r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Date:   [</a:t>
            </a:r>
            <a:r>
              <a:rPr lang="en-US" sz="2000" dirty="0" err="1">
                <a:solidFill>
                  <a:srgbClr val="002060"/>
                </a:solidFill>
                <a:cs typeface="+mj-cs"/>
              </a:rPr>
              <a:t>dd</a:t>
            </a:r>
            <a:r>
              <a:rPr lang="en-US" sz="2000" dirty="0">
                <a:solidFill>
                  <a:srgbClr val="002060"/>
                </a:solidFill>
                <a:cs typeface="+mj-cs"/>
              </a:rPr>
              <a:t>/mm/</a:t>
            </a:r>
            <a:r>
              <a:rPr lang="en-US" sz="2000" dirty="0" err="1">
                <a:solidFill>
                  <a:srgbClr val="002060"/>
                </a:solidFill>
                <a:cs typeface="+mj-cs"/>
              </a:rPr>
              <a:t>yy</a:t>
            </a:r>
            <a:r>
              <a:rPr lang="en-US" sz="2000" dirty="0">
                <a:solidFill>
                  <a:srgbClr val="002060"/>
                </a:solidFill>
                <a:cs typeface="+mj-cs"/>
              </a:rPr>
              <a:t>] </a:t>
            </a:r>
            <a:endParaRPr lang="he-IL" sz="2000" dirty="0">
              <a:solidFill>
                <a:srgbClr val="002060"/>
              </a:solidFill>
              <a:cs typeface="+mj-cs"/>
            </a:endParaRPr>
          </a:p>
          <a:p>
            <a:pPr algn="l" rtl="0"/>
            <a:endParaRPr lang="en-US" sz="1200" dirty="0">
              <a:solidFill>
                <a:srgbClr val="002060"/>
              </a:solidFill>
            </a:endParaRPr>
          </a:p>
          <a:p>
            <a:pPr algn="l" rtl="0"/>
            <a:endParaRPr lang="en-US" sz="2400" dirty="0">
              <a:solidFill>
                <a:srgbClr val="002060"/>
              </a:solidFill>
            </a:endParaRPr>
          </a:p>
          <a:p>
            <a:pPr algn="l" rtl="0"/>
            <a:endParaRPr lang="en-US" sz="2400" dirty="0"/>
          </a:p>
          <a:p>
            <a:pPr algn="l" rtl="0"/>
            <a:endParaRPr lang="he-IL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83478" y="3048000"/>
            <a:ext cx="2667000" cy="1754326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txBody>
          <a:bodyPr wrap="square" rtlCol="1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437EE-7421-4E76-9874-6CE97E34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6267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64EFD-7209-4DC6-9448-E236CA68D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950029"/>
            <a:ext cx="3668735" cy="222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76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Results – SR </a:t>
            </a:r>
            <a:r>
              <a:rPr lang="en-US" dirty="0">
                <a:solidFill>
                  <a:srgbClr val="002060"/>
                </a:solidFill>
              </a:rPr>
              <a:t>P time evolution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D9B56C8-D9EE-4650-8E37-5297C62EEE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28600" y="1812925"/>
                <a:ext cx="4038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⨂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D9B56C8-D9EE-4650-8E37-5297C62EE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8600" y="1812925"/>
                <a:ext cx="4038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9C89972-E60B-40C3-B0C3-E541C77981D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724400" y="1812925"/>
                <a:ext cx="4038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⨂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9C89972-E60B-40C3-B0C3-E541C77981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724400" y="1812925"/>
                <a:ext cx="4038600" cy="452596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00E93F77-44C6-47BE-89B0-411C2D082C8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52873" y="2422525"/>
            <a:ext cx="4953970" cy="37195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436BE8-8B12-4485-8F18-1DA763A2068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91025" y="2469374"/>
            <a:ext cx="4829175" cy="362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C7DF9B-3E8F-42A8-80A5-16EEE4B115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9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 – CL P time evolution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D9B56C8-D9EE-4650-8E37-5297C62EEE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28600" y="1812925"/>
                <a:ext cx="4038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⨂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D9B56C8-D9EE-4650-8E37-5297C62EE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8600" y="1812925"/>
                <a:ext cx="4038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9C89972-E60B-40C3-B0C3-E541C77981D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724400" y="1812925"/>
                <a:ext cx="4038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⨂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9C89972-E60B-40C3-B0C3-E541C77981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724400" y="1812925"/>
                <a:ext cx="4038600" cy="452596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00E93F77-44C6-47BE-89B0-411C2D082C8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52873" y="2422525"/>
            <a:ext cx="4953970" cy="371951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436BE8-8B12-4485-8F18-1DA763A2068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91026" y="2469374"/>
            <a:ext cx="4829173" cy="362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C7DF9B-3E8F-42A8-80A5-16EEE4B115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29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 – Emission enhancement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7448DDB1-33B8-4123-A625-F9B55CFDEE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1880394"/>
            <a:ext cx="5848350" cy="439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0147A-0486-4DB7-9234-39117224B6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7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 – Non pois distribution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0EDA7D12-CA89-4AED-BAD9-509F52438E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1880394"/>
            <a:ext cx="5848350" cy="439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B76DD-87C7-4D74-A0CA-751ED72F93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05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 – Non pois distribution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Graphic 15">
            <a:extLst>
              <a:ext uri="{FF2B5EF4-FFF2-40B4-BE49-F238E27FC236}">
                <a16:creationId xmlns:a16="http://schemas.microsoft.com/office/drawing/2014/main" id="{1DF023AD-FE58-49BA-B9C1-35B5BB8C19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2178050"/>
            <a:ext cx="5848350" cy="439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8EF1E-44B4-4018-8486-2FFE33615C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 – Non pois distribution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3B982740-662D-4B66-8BF5-9AF5AAC44AA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1880394"/>
            <a:ext cx="5848350" cy="439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42498-7E0D-44C8-BDC9-D2774EEDA5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5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Results – Mandel Q param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700" dirty="0">
                <a:solidFill>
                  <a:srgbClr val="002060"/>
                </a:solidFill>
              </a:rPr>
              <a:t>deviation from pois distribution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D9B56C8-D9EE-4650-8E37-5297C62EEE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28600" y="1812925"/>
                <a:ext cx="4038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⨂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D9B56C8-D9EE-4650-8E37-5297C62EE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8600" y="1812925"/>
                <a:ext cx="4038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9C89972-E60B-40C3-B0C3-E541C77981D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724400" y="1812925"/>
                <a:ext cx="4038600" cy="4525963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⨂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he-IL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9C89972-E60B-40C3-B0C3-E541C77981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724400" y="1812925"/>
                <a:ext cx="4038600" cy="452596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77285B6C-68E0-4706-A5E6-9CCCF83781D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144000" y="6205537"/>
            <a:ext cx="2724150" cy="546100"/>
          </a:xfrm>
          <a:prstGeom prst="rect">
            <a:avLst/>
          </a:prstGeom>
        </p:spPr>
      </p:pic>
      <p:pic>
        <p:nvPicPr>
          <p:cNvPr id="11" name="Graphic 6">
            <a:extLst>
              <a:ext uri="{FF2B5EF4-FFF2-40B4-BE49-F238E27FC236}">
                <a16:creationId xmlns:a16="http://schemas.microsoft.com/office/drawing/2014/main" id="{1A0B2293-67EE-424D-8386-6B4DB81B581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6685" y="2863850"/>
            <a:ext cx="4871085" cy="3657600"/>
          </a:xfrm>
          <a:prstGeom prst="rect">
            <a:avLst/>
          </a:prstGeom>
        </p:spPr>
      </p:pic>
      <p:pic>
        <p:nvPicPr>
          <p:cNvPr id="12" name="Graphic 5">
            <a:extLst>
              <a:ext uri="{FF2B5EF4-FFF2-40B4-BE49-F238E27FC236}">
                <a16:creationId xmlns:a16="http://schemas.microsoft.com/office/drawing/2014/main" id="{E6CB04F4-C7A9-44DC-BB65-F8B0BD07E8D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8158" y="2863850"/>
            <a:ext cx="4871085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795663-294E-4322-ACD9-2F903F7E1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44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Summary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FE5BDDE-BFA8-48F1-9456-185EE2E88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Indistinguishability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2060"/>
                    </a:solidFill>
                  </a:rPr>
                  <a:t>different system dynamics</a:t>
                </a: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en-US" dirty="0">
                    <a:solidFill>
                      <a:srgbClr val="002060"/>
                    </a:solidFill>
                  </a:rPr>
                  <a:t>This is like in the 2 split experiment in which not knowing which  split the electron passed through is  enough to change the all dynamics.</a:t>
                </a: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en-US" dirty="0">
                    <a:solidFill>
                      <a:srgbClr val="002060"/>
                    </a:solidFill>
                  </a:rPr>
                  <a:t>We can clearly see the effect by observing emission rate and the statistics of the emitted light.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FE5BDDE-BFA8-48F1-9456-185EE2E88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269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3D1A2-1FB2-4E1E-9B97-68530F20F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1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Conclusions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925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basic analysis of indistinguishability 2 level system shows interesting QM dynamics.</a:t>
            </a:r>
          </a:p>
          <a:p>
            <a:r>
              <a:rPr lang="en-US" dirty="0">
                <a:solidFill>
                  <a:srgbClr val="002060"/>
                </a:solidFill>
              </a:rPr>
              <a:t>Farther work can explore the effect of different losses mechanism </a:t>
            </a:r>
          </a:p>
          <a:p>
            <a:r>
              <a:rPr lang="en-US" dirty="0">
                <a:solidFill>
                  <a:srgbClr val="002060"/>
                </a:solidFill>
              </a:rPr>
              <a:t>It will be better to use more rigorous formalism by imposing the loss mechanism with non-Hermitian  operator and density matrix.  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B5D42-F3F1-4097-8EE5-19E8C0ABA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4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97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Presentation Outline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65325"/>
                <a:ext cx="8229600" cy="4525963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 Physical system description – abstraction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Dynamics modeling approaches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Results from simple dynamic model</a:t>
                </a:r>
                <a:endParaRPr lang="he-IL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65325"/>
                <a:ext cx="8229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53200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B42FD-B023-464C-8299-C5F1CD522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Project Goal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925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Time evolution description for </a:t>
            </a:r>
            <a:r>
              <a:rPr lang="en-US" dirty="0" err="1">
                <a:solidFill>
                  <a:srgbClr val="002060"/>
                </a:solidFill>
              </a:rPr>
              <a:t>dicke</a:t>
            </a:r>
            <a:r>
              <a:rPr lang="en-US" dirty="0">
                <a:solidFill>
                  <a:srgbClr val="002060"/>
                </a:solidFill>
              </a:rPr>
              <a:t> SR states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Simulation in different initial condition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Analyzing emission enhancement in SR </a:t>
            </a:r>
            <a:r>
              <a:rPr lang="en-US" dirty="0" err="1">
                <a:solidFill>
                  <a:srgbClr val="002060"/>
                </a:solidFill>
              </a:rPr>
              <a:t>procces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9E008-9C5A-43B4-A0C9-B64490427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Background I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12925"/>
                <a:ext cx="8229600" cy="4525963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Collective 2 level system interacting with single EM mode or photon.</a:t>
                </a: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en-US" dirty="0">
                    <a:solidFill>
                      <a:srgbClr val="002060"/>
                    </a:solidFill>
                  </a:rPr>
                  <a:t>The general state of the system in tensor product of the atomic and photonic state.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⨂</m:t>
                    </m:r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12925"/>
                <a:ext cx="8229600" cy="4525963"/>
              </a:xfrm>
              <a:blipFill>
                <a:blip r:embed="rId2"/>
                <a:stretch>
                  <a:fillRect l="-1704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E09E4-1A8A-40DA-8DF8-6C08B70F0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Background II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12925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We can describe the photonic state by the number of photons in the system. 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                  </a:t>
                </a: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en-US" dirty="0">
                    <a:solidFill>
                      <a:srgbClr val="002060"/>
                    </a:solidFill>
                  </a:rPr>
                  <a:t>We can span the atomic states in a basis which specify the state of each atom: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…⊗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≜|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12925"/>
                <a:ext cx="8229600" cy="4525963"/>
              </a:xfrm>
              <a:blipFill>
                <a:blip r:embed="rId2"/>
                <a:stretch>
                  <a:fillRect l="-1704" t="-1750" r="-2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83C9F-5F08-491A-A153-78D2E0195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37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Background III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12925"/>
                <a:ext cx="8229600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Alternatively, since the atoms indistinguishable physicly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2060"/>
                    </a:solidFill>
                  </a:rPr>
                  <a:t>		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=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    we will use spin algebra notation for the general spin: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12925"/>
                <a:ext cx="8229600" cy="4525963"/>
              </a:xfrm>
              <a:blipFill>
                <a:blip r:embed="rId2"/>
                <a:stretch>
                  <a:fillRect l="-1852" t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728F1C-12FC-4DE7-AA5F-1030C874A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5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Approaches to time evolution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925"/>
            <a:ext cx="8229600" cy="4525963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Time evolution of pure states using Schrödinger equations – no energy lose mechanism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Using matrix density formalism – easy to model energy loss.</a:t>
            </a:r>
          </a:p>
          <a:p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9C402-ED01-4CAB-9DBC-676EF0C2F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8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Chosen Approach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925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use Schrödinger equation to find the rate of change for the system coefficients.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For energy lose modeling, we impose coupling only for emission and not absorption.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623CA2-D02A-495E-A8F6-BE76AF2C4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3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Formulation</a:t>
            </a:r>
            <a:endParaRPr lang="he-IL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12925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The general state:</a:t>
                </a:r>
                <a:endParaRPr lang="en-US" sz="2400" dirty="0">
                  <a:effectLst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⨂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en-US" dirty="0">
                    <a:solidFill>
                      <a:srgbClr val="002060"/>
                    </a:solidFill>
                  </a:rPr>
                  <a:t>The decay rate between levels in sup S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r>
                  <a:rPr lang="en-US" dirty="0">
                    <a:solidFill>
                      <a:srgbClr val="002060"/>
                    </a:solidFill>
                  </a:rPr>
                  <a:t>The master equation for the probability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acc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he-IL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12925"/>
                <a:ext cx="8229600" cy="4525963"/>
              </a:xfrm>
              <a:blipFill>
                <a:blip r:embed="rId3"/>
                <a:stretch>
                  <a:fillRect l="-1704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78D656-EAD5-45FB-946A-2BEAC4B2A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92" t="-1" r="1" b="6712"/>
          <a:stretch/>
        </p:blipFill>
        <p:spPr>
          <a:xfrm>
            <a:off x="0" y="0"/>
            <a:ext cx="2505270" cy="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3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43005</TotalTime>
  <Words>696</Words>
  <Application>Microsoft Office PowerPoint</Application>
  <PresentationFormat>On-screen Show (4:3)</PresentationFormat>
  <Paragraphs>129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Office Theme</vt:lpstr>
      <vt:lpstr>Custom Design</vt:lpstr>
      <vt:lpstr>Final Presentation  SuperRadiance effects</vt:lpstr>
      <vt:lpstr>Presentation Outline</vt:lpstr>
      <vt:lpstr>Project Goal</vt:lpstr>
      <vt:lpstr>Background I</vt:lpstr>
      <vt:lpstr>Background II</vt:lpstr>
      <vt:lpstr>Background III</vt:lpstr>
      <vt:lpstr>Approaches to time evolution</vt:lpstr>
      <vt:lpstr>Chosen Approach</vt:lpstr>
      <vt:lpstr>Formulation</vt:lpstr>
      <vt:lpstr>Results – SR P time evolution</vt:lpstr>
      <vt:lpstr>Results – CL P time evolution</vt:lpstr>
      <vt:lpstr>Results – Emission enhancement</vt:lpstr>
      <vt:lpstr>Results – Non pois distribution</vt:lpstr>
      <vt:lpstr>Results – Non pois distribution</vt:lpstr>
      <vt:lpstr>Results – Non pois distribution</vt:lpstr>
      <vt:lpstr>Results – Mandel Q param deviation from pois distribution</vt:lpstr>
      <vt:lpstr>Summary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פרוייקט פיתוח אלגורית'ם לזיהוי אנשים בתמונות</dc:title>
  <dc:creator>Idan Burstein</dc:creator>
  <cp:lastModifiedBy>Roy Cohen</cp:lastModifiedBy>
  <cp:revision>595</cp:revision>
  <cp:lastPrinted>2014-09-21T12:04:19Z</cp:lastPrinted>
  <dcterms:created xsi:type="dcterms:W3CDTF">2012-05-28T18:42:10Z</dcterms:created>
  <dcterms:modified xsi:type="dcterms:W3CDTF">2021-06-21T09:45:19Z</dcterms:modified>
</cp:coreProperties>
</file>